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Fira Sans Extra Condense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FiraSansExtraCondensed-bold.fntdata"/><Relationship Id="rId27" Type="http://schemas.openxmlformats.org/officeDocument/2006/relationships/font" Target="fonts/FiraSansExtraCondense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FiraSansExtraCondense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d1404dc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d1404dc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d1404dc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d1404dc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d1404dca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5d1404dc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9fd9f920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9fd9f920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fd9f9204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fd9f9204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fd9f92045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fd9f92045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fd9f9204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fd9f9204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e0883c775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e0883c775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fd9f9204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fd9f9204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0883c775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e0883c775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e0883c775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8e0883c775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Ho: There is no significant difference between popular odds and non-popular teams by referees during the last two minutes of NBA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Ha: There is significant difference </a:t>
            </a:r>
            <a:r>
              <a:rPr lang="en">
                <a:solidFill>
                  <a:schemeClr val="dk1"/>
                </a:solidFill>
              </a:rPr>
              <a:t>between popular odds and non-popular teams by referees during the last two minutes of NBA games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4819e55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4819e55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e0883c77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e0883c77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e0883c775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e0883c775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e0883c77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e0883c77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0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-133250" y="0"/>
            <a:ext cx="956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Fairness in NBA Game</a:t>
            </a:r>
            <a:endParaRPr b="1">
              <a:solidFill>
                <a:srgbClr val="0B539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029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06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Team E2: Manhui Zhu, Tsung-Wei (Weber) </a:t>
            </a:r>
            <a:r>
              <a:rPr lang="en" sz="206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Lin, Jeanne Mathé-Cathala, Hazel Gailani, Cong Minh Tran, Botai Zhou, Anna Natasha</a:t>
            </a:r>
            <a:endParaRPr sz="206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19" y="4523700"/>
            <a:ext cx="164885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4">
            <a:alphaModFix/>
          </a:blip>
          <a:srcRect b="150420" l="80060" r="-80060" t="-150420"/>
          <a:stretch/>
        </p:blipFill>
        <p:spPr>
          <a:xfrm>
            <a:off x="6438625" y="1919850"/>
            <a:ext cx="2045174" cy="13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825" y="3071250"/>
            <a:ext cx="2659138" cy="16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25" y="1276850"/>
            <a:ext cx="6772699" cy="349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4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4" name="Google Shape;564;p34"/>
          <p:cNvSpPr txBox="1"/>
          <p:nvPr>
            <p:ph type="title"/>
          </p:nvPr>
        </p:nvSpPr>
        <p:spPr>
          <a:xfrm>
            <a:off x="1602525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Exploratory Data Analysis 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565" name="Google Shape;565;p34"/>
          <p:cNvSpPr txBox="1"/>
          <p:nvPr>
            <p:ph type="title"/>
          </p:nvPr>
        </p:nvSpPr>
        <p:spPr>
          <a:xfrm>
            <a:off x="457200" y="410400"/>
            <a:ext cx="82638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Referees Give Favor Call to Team that Has at Least One Super Player, How Many of Them Are Incorrect Non-Call and Incorrect Call ? </a:t>
            </a:r>
            <a:endParaRPr sz="2400"/>
          </a:p>
        </p:txBody>
      </p:sp>
      <p:sp>
        <p:nvSpPr>
          <p:cNvPr id="566" name="Google Shape;566;p34"/>
          <p:cNvSpPr txBox="1"/>
          <p:nvPr/>
        </p:nvSpPr>
        <p:spPr>
          <a:xfrm>
            <a:off x="252950" y="1770725"/>
            <a:ext cx="1950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At least one side has Super Player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7" name="Google Shape;567;p34"/>
          <p:cNvSpPr txBox="1"/>
          <p:nvPr/>
        </p:nvSpPr>
        <p:spPr>
          <a:xfrm>
            <a:off x="252950" y="3193625"/>
            <a:ext cx="1950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 Games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75" y="1196350"/>
            <a:ext cx="6217725" cy="38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5"/>
          <p:cNvSpPr txBox="1"/>
          <p:nvPr>
            <p:ph type="title"/>
          </p:nvPr>
        </p:nvSpPr>
        <p:spPr>
          <a:xfrm>
            <a:off x="1602525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Exploratory Data Analysis 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576" name="Google Shape;576;p35"/>
          <p:cNvSpPr txBox="1"/>
          <p:nvPr>
            <p:ph type="title"/>
          </p:nvPr>
        </p:nvSpPr>
        <p:spPr>
          <a:xfrm>
            <a:off x="440100" y="410400"/>
            <a:ext cx="82638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Teams that Have Super Player Get More Favored Calls than Team Without Super Player? 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300" y="1190600"/>
            <a:ext cx="6775851" cy="33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6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4" name="Google Shape;584;p36"/>
          <p:cNvSpPr txBox="1"/>
          <p:nvPr>
            <p:ph type="title"/>
          </p:nvPr>
        </p:nvSpPr>
        <p:spPr>
          <a:xfrm>
            <a:off x="1602525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Exploratory Data Analysis 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585" name="Google Shape;585;p36"/>
          <p:cNvSpPr txBox="1"/>
          <p:nvPr/>
        </p:nvSpPr>
        <p:spPr>
          <a:xfrm>
            <a:off x="82150" y="4215375"/>
            <a:ext cx="2657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For 9 seasons: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26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Super Players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4.06%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615 Non Super Players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95.94%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36"/>
          <p:cNvSpPr txBox="1"/>
          <p:nvPr>
            <p:ph type="title"/>
          </p:nvPr>
        </p:nvSpPr>
        <p:spPr>
          <a:xfrm>
            <a:off x="440100" y="410400"/>
            <a:ext cx="82638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Non-Super Player Be Favored by Referee if They Are in A Team with Super Player?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7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3" name="Google Shape;593;p37"/>
          <p:cNvSpPr txBox="1"/>
          <p:nvPr>
            <p:ph type="title"/>
          </p:nvPr>
        </p:nvSpPr>
        <p:spPr>
          <a:xfrm>
            <a:off x="1602525" y="105600"/>
            <a:ext cx="42981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Regular Regression</a:t>
            </a:r>
            <a:r>
              <a:rPr lang="en" sz="1900">
                <a:solidFill>
                  <a:srgbClr val="990000"/>
                </a:solidFill>
              </a:rPr>
              <a:t> Results: All variables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594" name="Google Shape;594;p37"/>
          <p:cNvSpPr txBox="1"/>
          <p:nvPr>
            <p:ph type="title"/>
          </p:nvPr>
        </p:nvSpPr>
        <p:spPr>
          <a:xfrm>
            <a:off x="643575" y="575413"/>
            <a:ext cx="36651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y </a:t>
            </a:r>
            <a:r>
              <a:rPr b="0" lang="en" sz="2000"/>
              <a:t>: </a:t>
            </a:r>
            <a:r>
              <a:rPr b="0" lang="en" sz="2000"/>
              <a:t>the team is favored or not in the</a:t>
            </a:r>
            <a:r>
              <a:rPr b="0" lang="en" sz="2000"/>
              <a:t> wrong call (1 is yes, 0 is no)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595" name="Google Shape;595;p37"/>
          <p:cNvSpPr txBox="1"/>
          <p:nvPr/>
        </p:nvSpPr>
        <p:spPr>
          <a:xfrm>
            <a:off x="4966950" y="410388"/>
            <a:ext cx="34830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 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 - Playoff/Regular Season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- # of Super player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- Home/Away Team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- Decision: INC/IC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96" name="Google Shape;5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00" y="1773926"/>
            <a:ext cx="7840849" cy="28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8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8"/>
          <p:cNvSpPr txBox="1"/>
          <p:nvPr>
            <p:ph type="title"/>
          </p:nvPr>
        </p:nvSpPr>
        <p:spPr>
          <a:xfrm>
            <a:off x="1602525" y="105600"/>
            <a:ext cx="586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Regular Regression Result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604" name="Google Shape;604;p38"/>
          <p:cNvSpPr txBox="1"/>
          <p:nvPr>
            <p:ph type="title"/>
          </p:nvPr>
        </p:nvSpPr>
        <p:spPr>
          <a:xfrm>
            <a:off x="5355375" y="575425"/>
            <a:ext cx="2935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2"/>
                </a:solidFill>
              </a:rPr>
              <a:t>x </a:t>
            </a:r>
            <a:r>
              <a:rPr b="0" lang="en" sz="2000"/>
              <a:t>:   # of Super player</a:t>
            </a:r>
            <a:endParaRPr b="0" sz="2000"/>
          </a:p>
        </p:txBody>
      </p:sp>
      <p:pic>
        <p:nvPicPr>
          <p:cNvPr id="605" name="Google Shape;6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25" y="1938950"/>
            <a:ext cx="8839200" cy="247241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8"/>
          <p:cNvSpPr txBox="1"/>
          <p:nvPr>
            <p:ph type="title"/>
          </p:nvPr>
        </p:nvSpPr>
        <p:spPr>
          <a:xfrm>
            <a:off x="643575" y="575413"/>
            <a:ext cx="36651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y </a:t>
            </a:r>
            <a:r>
              <a:rPr b="0" lang="en" sz="2000"/>
              <a:t>: the team is favored or not in the wrong call (1 is yes, 0 is no)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3" name="Google Shape;613;p39"/>
          <p:cNvSpPr txBox="1"/>
          <p:nvPr>
            <p:ph type="title"/>
          </p:nvPr>
        </p:nvSpPr>
        <p:spPr>
          <a:xfrm>
            <a:off x="1602525" y="105600"/>
            <a:ext cx="6217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Regular Regression result: only see the playoff games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614" name="Google Shape;614;p39"/>
          <p:cNvSpPr txBox="1"/>
          <p:nvPr>
            <p:ph type="title"/>
          </p:nvPr>
        </p:nvSpPr>
        <p:spPr>
          <a:xfrm>
            <a:off x="643575" y="575413"/>
            <a:ext cx="36651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y </a:t>
            </a:r>
            <a:r>
              <a:rPr b="0" lang="en" sz="2000"/>
              <a:t>: the team is favored or not in the wrong call (1 is yes, 0 is no)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615" name="Google Shape;615;p39"/>
          <p:cNvSpPr txBox="1"/>
          <p:nvPr>
            <p:ph type="title"/>
          </p:nvPr>
        </p:nvSpPr>
        <p:spPr>
          <a:xfrm>
            <a:off x="5383850" y="575425"/>
            <a:ext cx="2935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x </a:t>
            </a:r>
            <a:r>
              <a:rPr b="0" lang="en" sz="2000"/>
              <a:t>:  - Home/Away Team</a:t>
            </a:r>
            <a:endParaRPr b="0" sz="2000"/>
          </a:p>
        </p:txBody>
      </p:sp>
      <p:pic>
        <p:nvPicPr>
          <p:cNvPr id="616" name="Google Shape;6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6313"/>
            <a:ext cx="8839199" cy="25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0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40"/>
          <p:cNvSpPr txBox="1"/>
          <p:nvPr>
            <p:ph type="title"/>
          </p:nvPr>
        </p:nvSpPr>
        <p:spPr>
          <a:xfrm>
            <a:off x="1602525" y="105600"/>
            <a:ext cx="6217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Regular Regression result: change the standard of super team </a:t>
            </a:r>
            <a:endParaRPr sz="1900">
              <a:solidFill>
                <a:srgbClr val="990000"/>
              </a:solidFill>
            </a:endParaRPr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9600"/>
            <a:ext cx="8839202" cy="254952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0"/>
          <p:cNvSpPr txBox="1"/>
          <p:nvPr>
            <p:ph type="title"/>
          </p:nvPr>
        </p:nvSpPr>
        <p:spPr>
          <a:xfrm>
            <a:off x="643575" y="575413"/>
            <a:ext cx="36651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y </a:t>
            </a:r>
            <a:r>
              <a:rPr b="0" lang="en" sz="2000"/>
              <a:t>: the team is favored or not in the wrong call (1 is yes, 0 is no)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sp>
        <p:nvSpPr>
          <p:cNvPr id="626" name="Google Shape;626;p40"/>
          <p:cNvSpPr txBox="1"/>
          <p:nvPr>
            <p:ph type="title"/>
          </p:nvPr>
        </p:nvSpPr>
        <p:spPr>
          <a:xfrm>
            <a:off x="5383850" y="575425"/>
            <a:ext cx="29355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x </a:t>
            </a:r>
            <a:r>
              <a:rPr b="0" lang="en" sz="2000"/>
              <a:t>:  attendance</a:t>
            </a:r>
            <a:endParaRPr b="0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6"/>
          <p:cNvGrpSpPr/>
          <p:nvPr/>
        </p:nvGrpSpPr>
        <p:grpSpPr>
          <a:xfrm>
            <a:off x="7803255" y="3430959"/>
            <a:ext cx="830943" cy="1712534"/>
            <a:chOff x="3803463" y="1341251"/>
            <a:chExt cx="1537076" cy="3389143"/>
          </a:xfrm>
        </p:grpSpPr>
        <p:sp>
          <p:nvSpPr>
            <p:cNvPr id="109" name="Google Shape;109;p26"/>
            <p:cNvSpPr/>
            <p:nvPr/>
          </p:nvSpPr>
          <p:spPr>
            <a:xfrm>
              <a:off x="3803463" y="1341251"/>
              <a:ext cx="1537076" cy="1393488"/>
            </a:xfrm>
            <a:custGeom>
              <a:rect b="b" l="l" r="r" t="t"/>
              <a:pathLst>
                <a:path extrusionOk="0" h="18109" w="19975">
                  <a:moveTo>
                    <a:pt x="9987" y="1"/>
                  </a:moveTo>
                  <a:cubicBezTo>
                    <a:pt x="7617" y="1"/>
                    <a:pt x="5250" y="927"/>
                    <a:pt x="3475" y="2770"/>
                  </a:cubicBezTo>
                  <a:cubicBezTo>
                    <a:pt x="1" y="6367"/>
                    <a:pt x="101" y="12097"/>
                    <a:pt x="3698" y="15571"/>
                  </a:cubicBezTo>
                  <a:cubicBezTo>
                    <a:pt x="5457" y="17266"/>
                    <a:pt x="7724" y="18109"/>
                    <a:pt x="9988" y="18109"/>
                  </a:cubicBezTo>
                  <a:cubicBezTo>
                    <a:pt x="12359" y="18109"/>
                    <a:pt x="14727" y="17184"/>
                    <a:pt x="16504" y="15344"/>
                  </a:cubicBezTo>
                  <a:cubicBezTo>
                    <a:pt x="19974" y="11747"/>
                    <a:pt x="19874" y="6012"/>
                    <a:pt x="16277" y="2542"/>
                  </a:cubicBezTo>
                  <a:cubicBezTo>
                    <a:pt x="14518" y="845"/>
                    <a:pt x="12251" y="1"/>
                    <a:pt x="9987" y="1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>
              <a:off x="3875564" y="1342636"/>
              <a:ext cx="1392872" cy="1390717"/>
            </a:xfrm>
            <a:custGeom>
              <a:rect b="b" l="l" r="r" t="t"/>
              <a:pathLst>
                <a:path extrusionOk="0" h="18073" w="18101">
                  <a:moveTo>
                    <a:pt x="8464" y="0"/>
                  </a:moveTo>
                  <a:lnTo>
                    <a:pt x="8464" y="0"/>
                  </a:lnTo>
                  <a:cubicBezTo>
                    <a:pt x="8155" y="23"/>
                    <a:pt x="7850" y="59"/>
                    <a:pt x="7545" y="109"/>
                  </a:cubicBezTo>
                  <a:cubicBezTo>
                    <a:pt x="7368" y="2679"/>
                    <a:pt x="8223" y="5298"/>
                    <a:pt x="10101" y="7295"/>
                  </a:cubicBezTo>
                  <a:lnTo>
                    <a:pt x="9041" y="8395"/>
                  </a:lnTo>
                  <a:lnTo>
                    <a:pt x="2861" y="2429"/>
                  </a:lnTo>
                  <a:cubicBezTo>
                    <a:pt x="2752" y="2533"/>
                    <a:pt x="2643" y="2642"/>
                    <a:pt x="2538" y="2752"/>
                  </a:cubicBezTo>
                  <a:cubicBezTo>
                    <a:pt x="2429" y="2861"/>
                    <a:pt x="2329" y="2970"/>
                    <a:pt x="2229" y="3084"/>
                  </a:cubicBezTo>
                  <a:lnTo>
                    <a:pt x="8409" y="9050"/>
                  </a:lnTo>
                  <a:lnTo>
                    <a:pt x="7345" y="10151"/>
                  </a:lnTo>
                  <a:cubicBezTo>
                    <a:pt x="5553" y="8580"/>
                    <a:pt x="3312" y="7797"/>
                    <a:pt x="1074" y="7797"/>
                  </a:cubicBezTo>
                  <a:cubicBezTo>
                    <a:pt x="740" y="7797"/>
                    <a:pt x="406" y="7815"/>
                    <a:pt x="73" y="7849"/>
                  </a:cubicBezTo>
                  <a:cubicBezTo>
                    <a:pt x="37" y="8154"/>
                    <a:pt x="10" y="8463"/>
                    <a:pt x="1" y="8773"/>
                  </a:cubicBezTo>
                  <a:cubicBezTo>
                    <a:pt x="359" y="8728"/>
                    <a:pt x="720" y="8705"/>
                    <a:pt x="1081" y="8705"/>
                  </a:cubicBezTo>
                  <a:cubicBezTo>
                    <a:pt x="3088" y="8705"/>
                    <a:pt x="5098" y="9402"/>
                    <a:pt x="6713" y="10805"/>
                  </a:cubicBezTo>
                  <a:lnTo>
                    <a:pt x="2443" y="15230"/>
                  </a:lnTo>
                  <a:cubicBezTo>
                    <a:pt x="2547" y="15339"/>
                    <a:pt x="2652" y="15444"/>
                    <a:pt x="2761" y="15553"/>
                  </a:cubicBezTo>
                  <a:cubicBezTo>
                    <a:pt x="2875" y="15658"/>
                    <a:pt x="2984" y="15762"/>
                    <a:pt x="3098" y="15858"/>
                  </a:cubicBezTo>
                  <a:lnTo>
                    <a:pt x="7368" y="11438"/>
                  </a:lnTo>
                  <a:cubicBezTo>
                    <a:pt x="9087" y="13279"/>
                    <a:pt x="9846" y="15712"/>
                    <a:pt x="9637" y="18072"/>
                  </a:cubicBezTo>
                  <a:cubicBezTo>
                    <a:pt x="9946" y="18054"/>
                    <a:pt x="10251" y="18018"/>
                    <a:pt x="10556" y="17968"/>
                  </a:cubicBezTo>
                  <a:cubicBezTo>
                    <a:pt x="10733" y="15398"/>
                    <a:pt x="9878" y="12775"/>
                    <a:pt x="8000" y="10783"/>
                  </a:cubicBezTo>
                  <a:lnTo>
                    <a:pt x="9064" y="9682"/>
                  </a:lnTo>
                  <a:lnTo>
                    <a:pt x="15240" y="15644"/>
                  </a:lnTo>
                  <a:cubicBezTo>
                    <a:pt x="15353" y="15539"/>
                    <a:pt x="15458" y="15435"/>
                    <a:pt x="15567" y="15326"/>
                  </a:cubicBezTo>
                  <a:cubicBezTo>
                    <a:pt x="15672" y="15217"/>
                    <a:pt x="15772" y="15103"/>
                    <a:pt x="15872" y="14989"/>
                  </a:cubicBezTo>
                  <a:lnTo>
                    <a:pt x="9692" y="9027"/>
                  </a:lnTo>
                  <a:lnTo>
                    <a:pt x="10756" y="7927"/>
                  </a:lnTo>
                  <a:cubicBezTo>
                    <a:pt x="12548" y="9498"/>
                    <a:pt x="14788" y="10280"/>
                    <a:pt x="17027" y="10280"/>
                  </a:cubicBezTo>
                  <a:cubicBezTo>
                    <a:pt x="17361" y="10280"/>
                    <a:pt x="17695" y="10263"/>
                    <a:pt x="18027" y="10228"/>
                  </a:cubicBezTo>
                  <a:cubicBezTo>
                    <a:pt x="18068" y="9919"/>
                    <a:pt x="18091" y="9609"/>
                    <a:pt x="18100" y="9305"/>
                  </a:cubicBezTo>
                  <a:lnTo>
                    <a:pt x="18100" y="9305"/>
                  </a:lnTo>
                  <a:cubicBezTo>
                    <a:pt x="17746" y="9349"/>
                    <a:pt x="17389" y="9371"/>
                    <a:pt x="17032" y="9371"/>
                  </a:cubicBezTo>
                  <a:cubicBezTo>
                    <a:pt x="15021" y="9371"/>
                    <a:pt x="13006" y="8673"/>
                    <a:pt x="11388" y="7267"/>
                  </a:cubicBezTo>
                  <a:lnTo>
                    <a:pt x="15658" y="2847"/>
                  </a:lnTo>
                  <a:cubicBezTo>
                    <a:pt x="15554" y="2738"/>
                    <a:pt x="15449" y="2629"/>
                    <a:pt x="15340" y="2524"/>
                  </a:cubicBezTo>
                  <a:cubicBezTo>
                    <a:pt x="15231" y="2415"/>
                    <a:pt x="15117" y="2315"/>
                    <a:pt x="15003" y="2215"/>
                  </a:cubicBezTo>
                  <a:lnTo>
                    <a:pt x="10733" y="6640"/>
                  </a:lnTo>
                  <a:cubicBezTo>
                    <a:pt x="9014" y="4793"/>
                    <a:pt x="8255" y="2365"/>
                    <a:pt x="8464" y="0"/>
                  </a:cubicBezTo>
                  <a:close/>
                </a:path>
              </a:pathLst>
            </a:custGeom>
            <a:solidFill>
              <a:srgbClr val="2518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" name="Google Shape;111;p26"/>
            <p:cNvGrpSpPr/>
            <p:nvPr/>
          </p:nvGrpSpPr>
          <p:grpSpPr>
            <a:xfrm>
              <a:off x="4086943" y="2674452"/>
              <a:ext cx="967338" cy="2055942"/>
              <a:chOff x="4086943" y="2674452"/>
              <a:chExt cx="967338" cy="2055942"/>
            </a:xfrm>
          </p:grpSpPr>
          <p:sp>
            <p:nvSpPr>
              <p:cNvPr id="112" name="Google Shape;112;p26"/>
              <p:cNvSpPr/>
              <p:nvPr/>
            </p:nvSpPr>
            <p:spPr>
              <a:xfrm>
                <a:off x="4086943" y="3464323"/>
                <a:ext cx="719559" cy="231619"/>
              </a:xfrm>
              <a:custGeom>
                <a:rect b="b" l="l" r="r" t="t"/>
                <a:pathLst>
                  <a:path extrusionOk="0" h="3010" w="9351">
                    <a:moveTo>
                      <a:pt x="8510" y="1"/>
                    </a:moveTo>
                    <a:cubicBezTo>
                      <a:pt x="8488" y="1"/>
                      <a:pt x="8467" y="2"/>
                      <a:pt x="8445" y="4"/>
                    </a:cubicBezTo>
                    <a:cubicBezTo>
                      <a:pt x="5840" y="245"/>
                      <a:pt x="3238" y="486"/>
                      <a:pt x="633" y="732"/>
                    </a:cubicBezTo>
                    <a:cubicBezTo>
                      <a:pt x="269" y="763"/>
                      <a:pt x="0" y="1095"/>
                      <a:pt x="37" y="1468"/>
                    </a:cubicBezTo>
                    <a:cubicBezTo>
                      <a:pt x="91" y="1982"/>
                      <a:pt x="150" y="2496"/>
                      <a:pt x="214" y="3010"/>
                    </a:cubicBezTo>
                    <a:cubicBezTo>
                      <a:pt x="3261" y="2728"/>
                      <a:pt x="6303" y="2442"/>
                      <a:pt x="9350" y="2160"/>
                    </a:cubicBezTo>
                    <a:cubicBezTo>
                      <a:pt x="9282" y="1646"/>
                      <a:pt x="9223" y="1132"/>
                      <a:pt x="9173" y="613"/>
                    </a:cubicBezTo>
                    <a:cubicBezTo>
                      <a:pt x="9134" y="267"/>
                      <a:pt x="8846" y="1"/>
                      <a:pt x="8510" y="1"/>
                    </a:cubicBezTo>
                    <a:close/>
                  </a:path>
                </a:pathLst>
              </a:custGeom>
              <a:solidFill>
                <a:srgbClr val="DE6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6"/>
              <p:cNvSpPr/>
              <p:nvPr/>
            </p:nvSpPr>
            <p:spPr>
              <a:xfrm>
                <a:off x="4572644" y="2674452"/>
                <a:ext cx="177985" cy="565583"/>
              </a:xfrm>
              <a:custGeom>
                <a:rect b="b" l="l" r="r" t="t"/>
                <a:pathLst>
                  <a:path extrusionOk="0" h="7350" w="2313">
                    <a:moveTo>
                      <a:pt x="1399" y="0"/>
                    </a:moveTo>
                    <a:cubicBezTo>
                      <a:pt x="1367" y="0"/>
                      <a:pt x="1334" y="2"/>
                      <a:pt x="1301" y="5"/>
                    </a:cubicBezTo>
                    <a:cubicBezTo>
                      <a:pt x="715" y="60"/>
                      <a:pt x="201" y="587"/>
                      <a:pt x="160" y="1183"/>
                    </a:cubicBezTo>
                    <a:cubicBezTo>
                      <a:pt x="41" y="2906"/>
                      <a:pt x="1" y="4634"/>
                      <a:pt x="41" y="6363"/>
                    </a:cubicBezTo>
                    <a:cubicBezTo>
                      <a:pt x="50" y="6929"/>
                      <a:pt x="492" y="7349"/>
                      <a:pt x="1034" y="7349"/>
                    </a:cubicBezTo>
                    <a:cubicBezTo>
                      <a:pt x="1067" y="7349"/>
                      <a:pt x="1100" y="7348"/>
                      <a:pt x="1133" y="7345"/>
                    </a:cubicBezTo>
                    <a:cubicBezTo>
                      <a:pt x="1715" y="7290"/>
                      <a:pt x="2170" y="6763"/>
                      <a:pt x="2156" y="6167"/>
                    </a:cubicBezTo>
                    <a:cubicBezTo>
                      <a:pt x="2120" y="4439"/>
                      <a:pt x="2161" y="2706"/>
                      <a:pt x="2274" y="983"/>
                    </a:cubicBezTo>
                    <a:cubicBezTo>
                      <a:pt x="2313" y="421"/>
                      <a:pt x="1931" y="0"/>
                      <a:pt x="1399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6"/>
              <p:cNvSpPr/>
              <p:nvPr/>
            </p:nvSpPr>
            <p:spPr>
              <a:xfrm>
                <a:off x="4087635" y="2993940"/>
                <a:ext cx="966646" cy="1736454"/>
              </a:xfrm>
              <a:custGeom>
                <a:rect b="b" l="l" r="r" t="t"/>
                <a:pathLst>
                  <a:path extrusionOk="0" h="22566" w="12562">
                    <a:moveTo>
                      <a:pt x="8450" y="0"/>
                    </a:moveTo>
                    <a:lnTo>
                      <a:pt x="8450" y="0"/>
                    </a:lnTo>
                    <a:cubicBezTo>
                      <a:pt x="5667" y="260"/>
                      <a:pt x="2879" y="519"/>
                      <a:pt x="96" y="778"/>
                    </a:cubicBezTo>
                    <a:cubicBezTo>
                      <a:pt x="1" y="8127"/>
                      <a:pt x="1292" y="15521"/>
                      <a:pt x="3911" y="22566"/>
                    </a:cubicBezTo>
                    <a:lnTo>
                      <a:pt x="12561" y="22566"/>
                    </a:lnTo>
                    <a:cubicBezTo>
                      <a:pt x="9746" y="15285"/>
                      <a:pt x="8355" y="7622"/>
                      <a:pt x="8450" y="0"/>
                    </a:cubicBezTo>
                    <a:close/>
                  </a:path>
                </a:pathLst>
              </a:custGeom>
              <a:solidFill>
                <a:srgbClr val="E9B2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6"/>
              <p:cNvSpPr/>
              <p:nvPr/>
            </p:nvSpPr>
            <p:spPr>
              <a:xfrm>
                <a:off x="4574414" y="3061808"/>
                <a:ext cx="173984" cy="348968"/>
              </a:xfrm>
              <a:custGeom>
                <a:rect b="b" l="l" r="r" t="t"/>
                <a:pathLst>
                  <a:path extrusionOk="0" h="4535" w="2261">
                    <a:moveTo>
                      <a:pt x="1158" y="1"/>
                    </a:moveTo>
                    <a:cubicBezTo>
                      <a:pt x="1125" y="1"/>
                      <a:pt x="1093" y="2"/>
                      <a:pt x="1060" y="5"/>
                    </a:cubicBezTo>
                    <a:cubicBezTo>
                      <a:pt x="478" y="60"/>
                      <a:pt x="0" y="587"/>
                      <a:pt x="14" y="1188"/>
                    </a:cubicBezTo>
                    <a:cubicBezTo>
                      <a:pt x="28" y="1974"/>
                      <a:pt x="59" y="2761"/>
                      <a:pt x="105" y="3548"/>
                    </a:cubicBezTo>
                    <a:cubicBezTo>
                      <a:pt x="139" y="4110"/>
                      <a:pt x="599" y="4535"/>
                      <a:pt x="1140" y="4535"/>
                    </a:cubicBezTo>
                    <a:cubicBezTo>
                      <a:pt x="1172" y="4535"/>
                      <a:pt x="1205" y="4533"/>
                      <a:pt x="1237" y="4530"/>
                    </a:cubicBezTo>
                    <a:cubicBezTo>
                      <a:pt x="1824" y="4476"/>
                      <a:pt x="2260" y="3948"/>
                      <a:pt x="2224" y="3348"/>
                    </a:cubicBezTo>
                    <a:cubicBezTo>
                      <a:pt x="2179" y="2561"/>
                      <a:pt x="2147" y="1774"/>
                      <a:pt x="2133" y="988"/>
                    </a:cubicBezTo>
                    <a:cubicBezTo>
                      <a:pt x="2120" y="425"/>
                      <a:pt x="1698" y="1"/>
                      <a:pt x="1158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6"/>
              <p:cNvSpPr/>
              <p:nvPr/>
            </p:nvSpPr>
            <p:spPr>
              <a:xfrm>
                <a:off x="4411667" y="2878133"/>
                <a:ext cx="165519" cy="282483"/>
              </a:xfrm>
              <a:custGeom>
                <a:rect b="b" l="l" r="r" t="t"/>
                <a:pathLst>
                  <a:path extrusionOk="0" h="3671" w="2151">
                    <a:moveTo>
                      <a:pt x="1212" y="0"/>
                    </a:moveTo>
                    <a:cubicBezTo>
                      <a:pt x="1180" y="0"/>
                      <a:pt x="1148" y="2"/>
                      <a:pt x="1115" y="5"/>
                    </a:cubicBezTo>
                    <a:cubicBezTo>
                      <a:pt x="528" y="59"/>
                      <a:pt x="32" y="587"/>
                      <a:pt x="19" y="1183"/>
                    </a:cubicBezTo>
                    <a:cubicBezTo>
                      <a:pt x="5" y="1683"/>
                      <a:pt x="1" y="2183"/>
                      <a:pt x="1" y="2683"/>
                    </a:cubicBezTo>
                    <a:cubicBezTo>
                      <a:pt x="1" y="3250"/>
                      <a:pt x="430" y="3670"/>
                      <a:pt x="971" y="3670"/>
                    </a:cubicBezTo>
                    <a:cubicBezTo>
                      <a:pt x="1003" y="3670"/>
                      <a:pt x="1036" y="3669"/>
                      <a:pt x="1069" y="3666"/>
                    </a:cubicBezTo>
                    <a:cubicBezTo>
                      <a:pt x="1656" y="3611"/>
                      <a:pt x="2120" y="3083"/>
                      <a:pt x="2120" y="2488"/>
                    </a:cubicBezTo>
                    <a:cubicBezTo>
                      <a:pt x="2120" y="1987"/>
                      <a:pt x="2124" y="1487"/>
                      <a:pt x="2138" y="987"/>
                    </a:cubicBezTo>
                    <a:cubicBezTo>
                      <a:pt x="2151" y="425"/>
                      <a:pt x="1751" y="0"/>
                      <a:pt x="1212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6"/>
              <p:cNvSpPr/>
              <p:nvPr/>
            </p:nvSpPr>
            <p:spPr>
              <a:xfrm>
                <a:off x="4252844" y="2920070"/>
                <a:ext cx="164827" cy="282868"/>
              </a:xfrm>
              <a:custGeom>
                <a:rect b="b" l="l" r="r" t="t"/>
                <a:pathLst>
                  <a:path extrusionOk="0" h="3676" w="2142">
                    <a:moveTo>
                      <a:pt x="1202" y="1"/>
                    </a:moveTo>
                    <a:cubicBezTo>
                      <a:pt x="1170" y="1"/>
                      <a:pt x="1138" y="2"/>
                      <a:pt x="1105" y="5"/>
                    </a:cubicBezTo>
                    <a:cubicBezTo>
                      <a:pt x="518" y="60"/>
                      <a:pt x="27" y="588"/>
                      <a:pt x="14" y="1183"/>
                    </a:cubicBezTo>
                    <a:cubicBezTo>
                      <a:pt x="5" y="1684"/>
                      <a:pt x="0" y="2188"/>
                      <a:pt x="5" y="2689"/>
                    </a:cubicBezTo>
                    <a:cubicBezTo>
                      <a:pt x="9" y="3251"/>
                      <a:pt x="443" y="3675"/>
                      <a:pt x="985" y="3675"/>
                    </a:cubicBezTo>
                    <a:cubicBezTo>
                      <a:pt x="1017" y="3675"/>
                      <a:pt x="1049" y="3674"/>
                      <a:pt x="1082" y="3671"/>
                    </a:cubicBezTo>
                    <a:cubicBezTo>
                      <a:pt x="1664" y="3616"/>
                      <a:pt x="2128" y="3089"/>
                      <a:pt x="2124" y="2488"/>
                    </a:cubicBezTo>
                    <a:cubicBezTo>
                      <a:pt x="2119" y="1988"/>
                      <a:pt x="2124" y="1488"/>
                      <a:pt x="2133" y="988"/>
                    </a:cubicBezTo>
                    <a:cubicBezTo>
                      <a:pt x="2141" y="425"/>
                      <a:pt x="1737" y="1"/>
                      <a:pt x="1202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6"/>
              <p:cNvSpPr/>
              <p:nvPr/>
            </p:nvSpPr>
            <p:spPr>
              <a:xfrm>
                <a:off x="4094637" y="2963853"/>
                <a:ext cx="163827" cy="282791"/>
              </a:xfrm>
              <a:custGeom>
                <a:rect b="b" l="l" r="r" t="t"/>
                <a:pathLst>
                  <a:path extrusionOk="0" h="3675" w="2129">
                    <a:moveTo>
                      <a:pt x="1185" y="0"/>
                    </a:moveTo>
                    <a:cubicBezTo>
                      <a:pt x="1153" y="0"/>
                      <a:pt x="1120" y="2"/>
                      <a:pt x="1087" y="5"/>
                    </a:cubicBezTo>
                    <a:cubicBezTo>
                      <a:pt x="501" y="59"/>
                      <a:pt x="14" y="587"/>
                      <a:pt x="5" y="1183"/>
                    </a:cubicBezTo>
                    <a:cubicBezTo>
                      <a:pt x="0" y="1683"/>
                      <a:pt x="0" y="2183"/>
                      <a:pt x="5" y="2688"/>
                    </a:cubicBezTo>
                    <a:cubicBezTo>
                      <a:pt x="14" y="3250"/>
                      <a:pt x="452" y="3675"/>
                      <a:pt x="990" y="3675"/>
                    </a:cubicBezTo>
                    <a:cubicBezTo>
                      <a:pt x="1022" y="3675"/>
                      <a:pt x="1055" y="3673"/>
                      <a:pt x="1087" y="3670"/>
                    </a:cubicBezTo>
                    <a:cubicBezTo>
                      <a:pt x="1674" y="3616"/>
                      <a:pt x="2129" y="3088"/>
                      <a:pt x="2124" y="2488"/>
                    </a:cubicBezTo>
                    <a:cubicBezTo>
                      <a:pt x="2115" y="1988"/>
                      <a:pt x="2115" y="1487"/>
                      <a:pt x="2124" y="987"/>
                    </a:cubicBezTo>
                    <a:cubicBezTo>
                      <a:pt x="2129" y="425"/>
                      <a:pt x="1724" y="0"/>
                      <a:pt x="1185" y="0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4385812" y="3245252"/>
                <a:ext cx="391599" cy="406604"/>
              </a:xfrm>
              <a:custGeom>
                <a:rect b="b" l="l" r="r" t="t"/>
                <a:pathLst>
                  <a:path extrusionOk="0" h="5284" w="5089">
                    <a:moveTo>
                      <a:pt x="3934" y="1"/>
                    </a:moveTo>
                    <a:cubicBezTo>
                      <a:pt x="3823" y="1"/>
                      <a:pt x="3711" y="6"/>
                      <a:pt x="3597" y="18"/>
                    </a:cubicBezTo>
                    <a:cubicBezTo>
                      <a:pt x="1578" y="204"/>
                      <a:pt x="0" y="2055"/>
                      <a:pt x="218" y="4111"/>
                    </a:cubicBezTo>
                    <a:cubicBezTo>
                      <a:pt x="250" y="4420"/>
                      <a:pt x="287" y="4725"/>
                      <a:pt x="323" y="5034"/>
                    </a:cubicBezTo>
                    <a:cubicBezTo>
                      <a:pt x="1910" y="5116"/>
                      <a:pt x="3497" y="5202"/>
                      <a:pt x="5089" y="5284"/>
                    </a:cubicBezTo>
                    <a:cubicBezTo>
                      <a:pt x="4857" y="3551"/>
                      <a:pt x="4702" y="1810"/>
                      <a:pt x="4630" y="72"/>
                    </a:cubicBezTo>
                    <a:cubicBezTo>
                      <a:pt x="4404" y="26"/>
                      <a:pt x="4171" y="1"/>
                      <a:pt x="3934" y="1"/>
                    </a:cubicBezTo>
                    <a:close/>
                  </a:path>
                </a:pathLst>
              </a:custGeom>
              <a:solidFill>
                <a:srgbClr val="E297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4108257" y="3665773"/>
                <a:ext cx="728332" cy="248395"/>
              </a:xfrm>
              <a:custGeom>
                <a:rect b="b" l="l" r="r" t="t"/>
                <a:pathLst>
                  <a:path extrusionOk="0" h="3228" w="9465">
                    <a:moveTo>
                      <a:pt x="9132" y="1"/>
                    </a:moveTo>
                    <a:cubicBezTo>
                      <a:pt x="9182" y="374"/>
                      <a:pt x="8932" y="701"/>
                      <a:pt x="8569" y="733"/>
                    </a:cubicBezTo>
                    <a:cubicBezTo>
                      <a:pt x="5963" y="979"/>
                      <a:pt x="3362" y="1220"/>
                      <a:pt x="756" y="1461"/>
                    </a:cubicBezTo>
                    <a:cubicBezTo>
                      <a:pt x="734" y="1463"/>
                      <a:pt x="712" y="1464"/>
                      <a:pt x="691" y="1464"/>
                    </a:cubicBezTo>
                    <a:cubicBezTo>
                      <a:pt x="352" y="1464"/>
                      <a:pt x="48" y="1202"/>
                      <a:pt x="1" y="851"/>
                    </a:cubicBezTo>
                    <a:lnTo>
                      <a:pt x="1" y="851"/>
                    </a:lnTo>
                    <a:cubicBezTo>
                      <a:pt x="78" y="1442"/>
                      <a:pt x="169" y="2029"/>
                      <a:pt x="265" y="2616"/>
                    </a:cubicBezTo>
                    <a:cubicBezTo>
                      <a:pt x="325" y="2964"/>
                      <a:pt x="642" y="3228"/>
                      <a:pt x="984" y="3228"/>
                    </a:cubicBezTo>
                    <a:cubicBezTo>
                      <a:pt x="1004" y="3228"/>
                      <a:pt x="1023" y="3227"/>
                      <a:pt x="1042" y="3225"/>
                    </a:cubicBezTo>
                    <a:cubicBezTo>
                      <a:pt x="3648" y="2980"/>
                      <a:pt x="6249" y="2739"/>
                      <a:pt x="8855" y="2493"/>
                    </a:cubicBezTo>
                    <a:cubicBezTo>
                      <a:pt x="9219" y="2461"/>
                      <a:pt x="9464" y="2134"/>
                      <a:pt x="9401" y="1761"/>
                    </a:cubicBezTo>
                    <a:cubicBezTo>
                      <a:pt x="9305" y="1179"/>
                      <a:pt x="9214" y="588"/>
                      <a:pt x="9132" y="1"/>
                    </a:cubicBezTo>
                    <a:close/>
                  </a:path>
                </a:pathLst>
              </a:custGeom>
              <a:solidFill>
                <a:srgbClr val="FF57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>
                <a:off x="4089713" y="3512185"/>
                <a:ext cx="722714" cy="248702"/>
              </a:xfrm>
              <a:custGeom>
                <a:rect b="b" l="l" r="r" t="t"/>
                <a:pathLst>
                  <a:path extrusionOk="0" h="3232" w="9392">
                    <a:moveTo>
                      <a:pt x="9137" y="0"/>
                    </a:moveTo>
                    <a:cubicBezTo>
                      <a:pt x="9173" y="373"/>
                      <a:pt x="8914" y="701"/>
                      <a:pt x="8550" y="737"/>
                    </a:cubicBezTo>
                    <a:cubicBezTo>
                      <a:pt x="5945" y="978"/>
                      <a:pt x="3339" y="1219"/>
                      <a:pt x="738" y="1465"/>
                    </a:cubicBezTo>
                    <a:cubicBezTo>
                      <a:pt x="718" y="1466"/>
                      <a:pt x="698" y="1467"/>
                      <a:pt x="679" y="1467"/>
                    </a:cubicBezTo>
                    <a:cubicBezTo>
                      <a:pt x="335" y="1467"/>
                      <a:pt x="40" y="1204"/>
                      <a:pt x="1" y="851"/>
                    </a:cubicBezTo>
                    <a:lnTo>
                      <a:pt x="1" y="851"/>
                    </a:lnTo>
                    <a:cubicBezTo>
                      <a:pt x="64" y="1442"/>
                      <a:pt x="133" y="2029"/>
                      <a:pt x="210" y="2620"/>
                    </a:cubicBezTo>
                    <a:cubicBezTo>
                      <a:pt x="257" y="2969"/>
                      <a:pt x="562" y="3232"/>
                      <a:pt x="906" y="3232"/>
                    </a:cubicBezTo>
                    <a:cubicBezTo>
                      <a:pt x="926" y="3232"/>
                      <a:pt x="945" y="3231"/>
                      <a:pt x="965" y="3229"/>
                    </a:cubicBezTo>
                    <a:cubicBezTo>
                      <a:pt x="3566" y="2988"/>
                      <a:pt x="6172" y="2743"/>
                      <a:pt x="8778" y="2502"/>
                    </a:cubicBezTo>
                    <a:cubicBezTo>
                      <a:pt x="9142" y="2465"/>
                      <a:pt x="9392" y="2138"/>
                      <a:pt x="9346" y="1765"/>
                    </a:cubicBezTo>
                    <a:cubicBezTo>
                      <a:pt x="9264" y="1178"/>
                      <a:pt x="9196" y="592"/>
                      <a:pt x="9137" y="0"/>
                    </a:cubicBezTo>
                    <a:close/>
                  </a:path>
                </a:pathLst>
              </a:custGeom>
              <a:solidFill>
                <a:srgbClr val="FF57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6"/>
              <p:cNvSpPr/>
              <p:nvPr/>
            </p:nvSpPr>
            <p:spPr>
              <a:xfrm>
                <a:off x="4099870" y="3601752"/>
                <a:ext cx="721329" cy="218692"/>
              </a:xfrm>
              <a:custGeom>
                <a:rect b="b" l="l" r="r" t="t"/>
                <a:pathLst>
                  <a:path extrusionOk="0" h="2842" w="9374">
                    <a:moveTo>
                      <a:pt x="9137" y="1"/>
                    </a:moveTo>
                    <a:cubicBezTo>
                      <a:pt x="9137" y="2"/>
                      <a:pt x="9137" y="4"/>
                      <a:pt x="9137" y="5"/>
                    </a:cubicBezTo>
                    <a:lnTo>
                      <a:pt x="9137" y="5"/>
                    </a:lnTo>
                    <a:cubicBezTo>
                      <a:pt x="9137" y="4"/>
                      <a:pt x="9137" y="2"/>
                      <a:pt x="9137" y="1"/>
                    </a:cubicBezTo>
                    <a:close/>
                    <a:moveTo>
                      <a:pt x="9137" y="5"/>
                    </a:moveTo>
                    <a:cubicBezTo>
                      <a:pt x="9180" y="376"/>
                      <a:pt x="8926" y="701"/>
                      <a:pt x="8559" y="737"/>
                    </a:cubicBezTo>
                    <a:cubicBezTo>
                      <a:pt x="5958" y="978"/>
                      <a:pt x="3352" y="1224"/>
                      <a:pt x="747" y="1465"/>
                    </a:cubicBezTo>
                    <a:cubicBezTo>
                      <a:pt x="727" y="1467"/>
                      <a:pt x="708" y="1468"/>
                      <a:pt x="689" y="1468"/>
                    </a:cubicBezTo>
                    <a:cubicBezTo>
                      <a:pt x="348" y="1468"/>
                      <a:pt x="44" y="1204"/>
                      <a:pt x="1" y="856"/>
                    </a:cubicBezTo>
                    <a:lnTo>
                      <a:pt x="1" y="856"/>
                    </a:lnTo>
                    <a:cubicBezTo>
                      <a:pt x="55" y="1315"/>
                      <a:pt x="119" y="1774"/>
                      <a:pt x="187" y="2229"/>
                    </a:cubicBezTo>
                    <a:cubicBezTo>
                      <a:pt x="234" y="2579"/>
                      <a:pt x="542" y="2842"/>
                      <a:pt x="881" y="2842"/>
                    </a:cubicBezTo>
                    <a:cubicBezTo>
                      <a:pt x="903" y="2842"/>
                      <a:pt x="925" y="2841"/>
                      <a:pt x="947" y="2838"/>
                    </a:cubicBezTo>
                    <a:cubicBezTo>
                      <a:pt x="3552" y="2597"/>
                      <a:pt x="6158" y="2356"/>
                      <a:pt x="8759" y="2111"/>
                    </a:cubicBezTo>
                    <a:cubicBezTo>
                      <a:pt x="9128" y="2079"/>
                      <a:pt x="9373" y="1751"/>
                      <a:pt x="9319" y="1379"/>
                    </a:cubicBezTo>
                    <a:cubicBezTo>
                      <a:pt x="9255" y="921"/>
                      <a:pt x="9192" y="463"/>
                      <a:pt x="913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" name="Google Shape;123;p26"/>
          <p:cNvSpPr txBox="1"/>
          <p:nvPr/>
        </p:nvSpPr>
        <p:spPr>
          <a:xfrm>
            <a:off x="154650" y="138775"/>
            <a:ext cx="8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Our Team</a:t>
            </a:r>
            <a:endParaRPr b="1" sz="24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100" y="4651226"/>
            <a:ext cx="1541251" cy="375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6"/>
          <p:cNvGrpSpPr/>
          <p:nvPr/>
        </p:nvGrpSpPr>
        <p:grpSpPr>
          <a:xfrm>
            <a:off x="1013488" y="917700"/>
            <a:ext cx="7117025" cy="4089400"/>
            <a:chOff x="1013488" y="993900"/>
            <a:chExt cx="7117025" cy="4089400"/>
          </a:xfrm>
        </p:grpSpPr>
        <p:pic>
          <p:nvPicPr>
            <p:cNvPr id="126" name="Google Shape;12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488" y="993913"/>
              <a:ext cx="1531966" cy="150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76496" y="993913"/>
              <a:ext cx="1531966" cy="150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6"/>
            <p:cNvPicPr preferRelativeResize="0"/>
            <p:nvPr/>
          </p:nvPicPr>
          <p:blipFill rotWithShape="1">
            <a:blip r:embed="rId6">
              <a:alphaModFix/>
            </a:blip>
            <a:srcRect b="21067" l="14281" r="15399" t="0"/>
            <a:stretch/>
          </p:blipFill>
          <p:spPr>
            <a:xfrm>
              <a:off x="4739503" y="993900"/>
              <a:ext cx="1528002" cy="1508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11911" y="3042142"/>
              <a:ext cx="1531966" cy="1505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98547" y="993902"/>
              <a:ext cx="1531965" cy="1508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72351" y="3075891"/>
              <a:ext cx="1576498" cy="1505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6"/>
            <p:cNvPicPr preferRelativeResize="0"/>
            <p:nvPr/>
          </p:nvPicPr>
          <p:blipFill rotWithShape="1">
            <a:blip r:embed="rId10">
              <a:alphaModFix/>
            </a:blip>
            <a:srcRect b="1718" l="1587" r="1587" t="1728"/>
            <a:stretch/>
          </p:blipFill>
          <p:spPr>
            <a:xfrm>
              <a:off x="3742131" y="3068078"/>
              <a:ext cx="1531966" cy="150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6"/>
            <p:cNvSpPr txBox="1"/>
            <p:nvPr/>
          </p:nvSpPr>
          <p:spPr>
            <a:xfrm>
              <a:off x="1087975" y="2572050"/>
              <a:ext cx="1383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Botai Zhou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134;p26"/>
            <p:cNvSpPr txBox="1"/>
            <p:nvPr/>
          </p:nvSpPr>
          <p:spPr>
            <a:xfrm>
              <a:off x="2950975" y="2572050"/>
              <a:ext cx="1383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Anna Natasha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26"/>
            <p:cNvSpPr txBox="1"/>
            <p:nvPr/>
          </p:nvSpPr>
          <p:spPr>
            <a:xfrm>
              <a:off x="4710150" y="2450500"/>
              <a:ext cx="1739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Jeanne Mathé-Cathala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" name="Google Shape;136;p26"/>
            <p:cNvSpPr txBox="1"/>
            <p:nvPr/>
          </p:nvSpPr>
          <p:spPr>
            <a:xfrm>
              <a:off x="6600775" y="2588950"/>
              <a:ext cx="1527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Cong Minh Tran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" name="Google Shape;137;p26"/>
            <p:cNvSpPr txBox="1"/>
            <p:nvPr/>
          </p:nvSpPr>
          <p:spPr>
            <a:xfrm>
              <a:off x="1886388" y="4617200"/>
              <a:ext cx="1383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Manhui Zhu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" name="Google Shape;138;p26"/>
            <p:cNvSpPr txBox="1"/>
            <p:nvPr/>
          </p:nvSpPr>
          <p:spPr>
            <a:xfrm>
              <a:off x="3816600" y="4652200"/>
              <a:ext cx="1383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Hazel Gailani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" name="Google Shape;139;p26"/>
            <p:cNvSpPr txBox="1"/>
            <p:nvPr/>
          </p:nvSpPr>
          <p:spPr>
            <a:xfrm>
              <a:off x="5746800" y="4621425"/>
              <a:ext cx="1383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99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Tsung-Wei Lin</a:t>
              </a:r>
              <a:endParaRPr sz="16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0" name="Google Shape;140;p26"/>
          <p:cNvSpPr/>
          <p:nvPr/>
        </p:nvSpPr>
        <p:spPr>
          <a:xfrm>
            <a:off x="838433" y="3475467"/>
            <a:ext cx="33850" cy="1665650"/>
          </a:xfrm>
          <a:custGeom>
            <a:rect b="b" l="l" r="r" t="t"/>
            <a:pathLst>
              <a:path extrusionOk="0" h="11959" w="247">
                <a:moveTo>
                  <a:pt x="0" y="1"/>
                </a:moveTo>
                <a:lnTo>
                  <a:pt x="0" y="11959"/>
                </a:lnTo>
                <a:lnTo>
                  <a:pt x="247" y="11959"/>
                </a:lnTo>
                <a:lnTo>
                  <a:pt x="247" y="1"/>
                </a:lnTo>
                <a:close/>
              </a:path>
            </a:pathLst>
          </a:custGeom>
          <a:solidFill>
            <a:srgbClr val="0054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463755" y="2886725"/>
            <a:ext cx="752514" cy="588876"/>
          </a:xfrm>
          <a:custGeom>
            <a:rect b="b" l="l" r="r" t="t"/>
            <a:pathLst>
              <a:path extrusionOk="0" h="4228" w="5491">
                <a:moveTo>
                  <a:pt x="0" y="1"/>
                </a:moveTo>
                <a:lnTo>
                  <a:pt x="0" y="4228"/>
                </a:lnTo>
                <a:lnTo>
                  <a:pt x="5490" y="4228"/>
                </a:lnTo>
                <a:lnTo>
                  <a:pt x="5490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514050" y="2923495"/>
            <a:ext cx="651786" cy="515336"/>
          </a:xfrm>
          <a:custGeom>
            <a:rect b="b" l="l" r="r" t="t"/>
            <a:pathLst>
              <a:path extrusionOk="0" h="3700" w="4756">
                <a:moveTo>
                  <a:pt x="4570" y="182"/>
                </a:moveTo>
                <a:lnTo>
                  <a:pt x="4570" y="3518"/>
                </a:lnTo>
                <a:lnTo>
                  <a:pt x="187" y="3518"/>
                </a:lnTo>
                <a:lnTo>
                  <a:pt x="187" y="182"/>
                </a:lnTo>
                <a:close/>
                <a:moveTo>
                  <a:pt x="1" y="1"/>
                </a:moveTo>
                <a:lnTo>
                  <a:pt x="1" y="3700"/>
                </a:lnTo>
                <a:lnTo>
                  <a:pt x="4756" y="3700"/>
                </a:lnTo>
                <a:lnTo>
                  <a:pt x="4756" y="1"/>
                </a:lnTo>
                <a:close/>
              </a:path>
            </a:pathLst>
          </a:cu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711530" y="3105536"/>
            <a:ext cx="257508" cy="273685"/>
          </a:xfrm>
          <a:custGeom>
            <a:rect b="b" l="l" r="r" t="t"/>
            <a:pathLst>
              <a:path extrusionOk="0" h="1965" w="1879">
                <a:moveTo>
                  <a:pt x="1692" y="182"/>
                </a:moveTo>
                <a:lnTo>
                  <a:pt x="1692" y="1778"/>
                </a:lnTo>
                <a:lnTo>
                  <a:pt x="182" y="1778"/>
                </a:lnTo>
                <a:lnTo>
                  <a:pt x="182" y="182"/>
                </a:lnTo>
                <a:close/>
                <a:moveTo>
                  <a:pt x="1" y="0"/>
                </a:moveTo>
                <a:lnTo>
                  <a:pt x="1" y="1964"/>
                </a:lnTo>
                <a:lnTo>
                  <a:pt x="1878" y="1964"/>
                </a:lnTo>
                <a:lnTo>
                  <a:pt x="1878" y="0"/>
                </a:lnTo>
                <a:close/>
              </a:path>
            </a:pathLst>
          </a:cu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690837" y="3344682"/>
            <a:ext cx="294784" cy="36352"/>
          </a:xfrm>
          <a:custGeom>
            <a:rect b="b" l="l" r="r" t="t"/>
            <a:pathLst>
              <a:path extrusionOk="0" h="261" w="2151">
                <a:moveTo>
                  <a:pt x="0" y="1"/>
                </a:moveTo>
                <a:lnTo>
                  <a:pt x="0" y="260"/>
                </a:lnTo>
                <a:lnTo>
                  <a:pt x="2150" y="260"/>
                </a:lnTo>
                <a:lnTo>
                  <a:pt x="215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562152" y="3266406"/>
            <a:ext cx="189259" cy="192346"/>
          </a:xfrm>
          <a:custGeom>
            <a:rect b="b" l="l" r="r" t="t"/>
            <a:pathLst>
              <a:path extrusionOk="0" h="1381" w="1381">
                <a:moveTo>
                  <a:pt x="688" y="0"/>
                </a:moveTo>
                <a:cubicBezTo>
                  <a:pt x="307" y="0"/>
                  <a:pt x="0" y="312"/>
                  <a:pt x="0" y="693"/>
                </a:cubicBezTo>
                <a:cubicBezTo>
                  <a:pt x="0" y="1073"/>
                  <a:pt x="307" y="1380"/>
                  <a:pt x="688" y="1380"/>
                </a:cubicBezTo>
                <a:cubicBezTo>
                  <a:pt x="1069" y="1380"/>
                  <a:pt x="1380" y="1073"/>
                  <a:pt x="1380" y="693"/>
                </a:cubicBezTo>
                <a:cubicBezTo>
                  <a:pt x="1380" y="312"/>
                  <a:pt x="1069" y="0"/>
                  <a:pt x="688" y="0"/>
                </a:cubicBezTo>
                <a:close/>
              </a:path>
            </a:pathLst>
          </a:cu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1200092" y="3915318"/>
            <a:ext cx="10827" cy="6268"/>
          </a:xfrm>
          <a:custGeom>
            <a:rect b="b" l="l" r="r" t="t"/>
            <a:pathLst>
              <a:path extrusionOk="0" h="45" w="79">
                <a:moveTo>
                  <a:pt x="10" y="0"/>
                </a:moveTo>
                <a:cubicBezTo>
                  <a:pt x="4" y="0"/>
                  <a:pt x="1" y="1"/>
                  <a:pt x="1" y="1"/>
                </a:cubicBezTo>
                <a:cubicBezTo>
                  <a:pt x="31" y="9"/>
                  <a:pt x="78" y="44"/>
                  <a:pt x="78" y="44"/>
                </a:cubicBezTo>
                <a:cubicBezTo>
                  <a:pt x="65" y="5"/>
                  <a:pt x="28" y="0"/>
                  <a:pt x="10" y="0"/>
                </a:cubicBezTo>
                <a:close/>
              </a:path>
            </a:pathLst>
          </a:custGeom>
          <a:solidFill>
            <a:srgbClr val="0B18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-2" y="5138068"/>
            <a:ext cx="1727863" cy="5432"/>
          </a:xfrm>
          <a:custGeom>
            <a:rect b="b" l="l" r="r" t="t"/>
            <a:pathLst>
              <a:path extrusionOk="0" h="39" w="12608">
                <a:moveTo>
                  <a:pt x="1" y="0"/>
                </a:moveTo>
                <a:lnTo>
                  <a:pt x="1" y="39"/>
                </a:lnTo>
                <a:lnTo>
                  <a:pt x="12608" y="39"/>
                </a:lnTo>
                <a:lnTo>
                  <a:pt x="12608" y="0"/>
                </a:lnTo>
                <a:close/>
              </a:path>
            </a:pathLst>
          </a:custGeom>
          <a:solidFill>
            <a:srgbClr val="8181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827685" y="2539103"/>
            <a:ext cx="432881" cy="489992"/>
          </a:xfrm>
          <a:custGeom>
            <a:rect b="b" l="l" r="r" t="t"/>
            <a:pathLst>
              <a:path extrusionOk="0" h="3990" w="3666">
                <a:moveTo>
                  <a:pt x="2523" y="10"/>
                </a:moveTo>
                <a:cubicBezTo>
                  <a:pt x="1839" y="135"/>
                  <a:pt x="1290" y="2506"/>
                  <a:pt x="1307" y="3384"/>
                </a:cubicBezTo>
                <a:lnTo>
                  <a:pt x="1307" y="3384"/>
                </a:lnTo>
                <a:cubicBezTo>
                  <a:pt x="758" y="3081"/>
                  <a:pt x="143" y="2982"/>
                  <a:pt x="143" y="2982"/>
                </a:cubicBezTo>
                <a:lnTo>
                  <a:pt x="143" y="2982"/>
                </a:lnTo>
                <a:lnTo>
                  <a:pt x="1" y="3246"/>
                </a:lnTo>
                <a:lnTo>
                  <a:pt x="1692" y="3990"/>
                </a:lnTo>
                <a:cubicBezTo>
                  <a:pt x="1692" y="3990"/>
                  <a:pt x="3665" y="1"/>
                  <a:pt x="2614" y="1"/>
                </a:cubicBezTo>
                <a:lnTo>
                  <a:pt x="2614" y="1"/>
                </a:lnTo>
                <a:cubicBezTo>
                  <a:pt x="2588" y="1"/>
                  <a:pt x="2557" y="5"/>
                  <a:pt x="2523" y="10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3" name="Google Shape;153;p27"/>
          <p:cNvSpPr/>
          <p:nvPr/>
        </p:nvSpPr>
        <p:spPr>
          <a:xfrm>
            <a:off x="1006456" y="2477946"/>
            <a:ext cx="216795" cy="309469"/>
          </a:xfrm>
          <a:custGeom>
            <a:rect b="b" l="l" r="r" t="t"/>
            <a:pathLst>
              <a:path extrusionOk="0" h="2520" w="1836">
                <a:moveTo>
                  <a:pt x="881" y="1"/>
                </a:moveTo>
                <a:cubicBezTo>
                  <a:pt x="337" y="1"/>
                  <a:pt x="1" y="2139"/>
                  <a:pt x="1" y="2139"/>
                </a:cubicBezTo>
                <a:lnTo>
                  <a:pt x="1251" y="2519"/>
                </a:lnTo>
                <a:cubicBezTo>
                  <a:pt x="1251" y="2519"/>
                  <a:pt x="1835" y="205"/>
                  <a:pt x="927" y="6"/>
                </a:cubicBezTo>
                <a:cubicBezTo>
                  <a:pt x="911" y="2"/>
                  <a:pt x="896" y="1"/>
                  <a:pt x="881" y="1"/>
                </a:cubicBezTo>
                <a:close/>
              </a:path>
            </a:pathLst>
          </a:custGeom>
          <a:solidFill>
            <a:srgbClr val="E1B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4" name="Google Shape;154;p27"/>
          <p:cNvSpPr/>
          <p:nvPr/>
        </p:nvSpPr>
        <p:spPr>
          <a:xfrm>
            <a:off x="752587" y="2875468"/>
            <a:ext cx="110995" cy="107823"/>
          </a:xfrm>
          <a:custGeom>
            <a:rect b="b" l="l" r="r" t="t"/>
            <a:pathLst>
              <a:path extrusionOk="0" h="878" w="940">
                <a:moveTo>
                  <a:pt x="455" y="1"/>
                </a:moveTo>
                <a:lnTo>
                  <a:pt x="1" y="269"/>
                </a:lnTo>
                <a:cubicBezTo>
                  <a:pt x="1" y="269"/>
                  <a:pt x="23" y="878"/>
                  <a:pt x="196" y="878"/>
                </a:cubicBezTo>
                <a:cubicBezTo>
                  <a:pt x="224" y="878"/>
                  <a:pt x="255" y="862"/>
                  <a:pt x="290" y="827"/>
                </a:cubicBezTo>
                <a:cubicBezTo>
                  <a:pt x="507" y="606"/>
                  <a:pt x="576" y="485"/>
                  <a:pt x="576" y="485"/>
                </a:cubicBezTo>
                <a:lnTo>
                  <a:pt x="797" y="667"/>
                </a:lnTo>
                <a:lnTo>
                  <a:pt x="939" y="204"/>
                </a:lnTo>
                <a:lnTo>
                  <a:pt x="455" y="1"/>
                </a:lnTo>
                <a:close/>
              </a:path>
            </a:pathLst>
          </a:custGeom>
          <a:solidFill>
            <a:srgbClr val="E9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5" name="Google Shape;155;p27"/>
          <p:cNvSpPr/>
          <p:nvPr/>
        </p:nvSpPr>
        <p:spPr>
          <a:xfrm>
            <a:off x="1208842" y="2216615"/>
            <a:ext cx="185976" cy="400221"/>
          </a:xfrm>
          <a:custGeom>
            <a:rect b="b" l="l" r="r" t="t"/>
            <a:pathLst>
              <a:path extrusionOk="0" h="3259" w="1575">
                <a:moveTo>
                  <a:pt x="1103" y="40"/>
                </a:moveTo>
                <a:cubicBezTo>
                  <a:pt x="584" y="304"/>
                  <a:pt x="0" y="2073"/>
                  <a:pt x="0" y="2073"/>
                </a:cubicBezTo>
                <a:lnTo>
                  <a:pt x="0" y="2073"/>
                </a:lnTo>
                <a:lnTo>
                  <a:pt x="1004" y="3259"/>
                </a:lnTo>
                <a:lnTo>
                  <a:pt x="1328" y="3241"/>
                </a:lnTo>
                <a:lnTo>
                  <a:pt x="502" y="2155"/>
                </a:lnTo>
                <a:cubicBezTo>
                  <a:pt x="502" y="2155"/>
                  <a:pt x="762" y="1814"/>
                  <a:pt x="1064" y="1351"/>
                </a:cubicBezTo>
                <a:lnTo>
                  <a:pt x="1064" y="1351"/>
                </a:lnTo>
                <a:cubicBezTo>
                  <a:pt x="1337" y="935"/>
                  <a:pt x="1575" y="1"/>
                  <a:pt x="1242" y="1"/>
                </a:cubicBezTo>
                <a:lnTo>
                  <a:pt x="1242" y="1"/>
                </a:lnTo>
                <a:cubicBezTo>
                  <a:pt x="1207" y="1"/>
                  <a:pt x="1160" y="14"/>
                  <a:pt x="1103" y="40"/>
                </a:cubicBezTo>
                <a:close/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6" name="Google Shape;156;p27"/>
          <p:cNvSpPr/>
          <p:nvPr/>
        </p:nvSpPr>
        <p:spPr>
          <a:xfrm>
            <a:off x="999371" y="2514173"/>
            <a:ext cx="605514" cy="449589"/>
          </a:xfrm>
          <a:custGeom>
            <a:rect b="b" l="l" r="r" t="t"/>
            <a:pathLst>
              <a:path extrusionOk="0" h="3661" w="5128">
                <a:moveTo>
                  <a:pt x="1229" y="53"/>
                </a:moveTo>
                <a:cubicBezTo>
                  <a:pt x="0" y="533"/>
                  <a:pt x="2925" y="1930"/>
                  <a:pt x="4253" y="2233"/>
                </a:cubicBezTo>
                <a:lnTo>
                  <a:pt x="4253" y="2233"/>
                </a:lnTo>
                <a:cubicBezTo>
                  <a:pt x="4093" y="2354"/>
                  <a:pt x="3864" y="2436"/>
                  <a:pt x="3669" y="2735"/>
                </a:cubicBezTo>
                <a:lnTo>
                  <a:pt x="3669" y="2735"/>
                </a:lnTo>
                <a:cubicBezTo>
                  <a:pt x="3349" y="3237"/>
                  <a:pt x="3167" y="3661"/>
                  <a:pt x="3167" y="3661"/>
                </a:cubicBezTo>
                <a:lnTo>
                  <a:pt x="3167" y="3661"/>
                </a:lnTo>
                <a:lnTo>
                  <a:pt x="3370" y="3661"/>
                </a:lnTo>
                <a:cubicBezTo>
                  <a:pt x="3370" y="3661"/>
                  <a:pt x="5127" y="2250"/>
                  <a:pt x="4980" y="2030"/>
                </a:cubicBezTo>
                <a:lnTo>
                  <a:pt x="4980" y="2030"/>
                </a:lnTo>
                <a:cubicBezTo>
                  <a:pt x="4565" y="1411"/>
                  <a:pt x="2626" y="1"/>
                  <a:pt x="1549" y="1"/>
                </a:cubicBezTo>
                <a:lnTo>
                  <a:pt x="1549" y="1"/>
                </a:lnTo>
                <a:cubicBezTo>
                  <a:pt x="1432" y="1"/>
                  <a:pt x="1324" y="14"/>
                  <a:pt x="1229" y="53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7" name="Google Shape;157;p27"/>
          <p:cNvSpPr/>
          <p:nvPr/>
        </p:nvSpPr>
        <p:spPr>
          <a:xfrm>
            <a:off x="1347230" y="2904204"/>
            <a:ext cx="123748" cy="146138"/>
          </a:xfrm>
          <a:custGeom>
            <a:rect b="b" l="l" r="r" t="t"/>
            <a:pathLst>
              <a:path extrusionOk="0" h="1190" w="1048">
                <a:moveTo>
                  <a:pt x="437" y="0"/>
                </a:moveTo>
                <a:lnTo>
                  <a:pt x="1" y="506"/>
                </a:lnTo>
                <a:lnTo>
                  <a:pt x="987" y="1190"/>
                </a:lnTo>
                <a:cubicBezTo>
                  <a:pt x="987" y="1190"/>
                  <a:pt x="1047" y="987"/>
                  <a:pt x="784" y="705"/>
                </a:cubicBezTo>
                <a:cubicBezTo>
                  <a:pt x="636" y="545"/>
                  <a:pt x="586" y="506"/>
                  <a:pt x="570" y="500"/>
                </a:cubicBezTo>
                <a:lnTo>
                  <a:pt x="570" y="500"/>
                </a:lnTo>
                <a:lnTo>
                  <a:pt x="844" y="264"/>
                </a:lnTo>
                <a:lnTo>
                  <a:pt x="437" y="0"/>
                </a:lnTo>
                <a:close/>
              </a:path>
            </a:pathLst>
          </a:custGeom>
          <a:solidFill>
            <a:srgbClr val="E9E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8" name="Google Shape;158;p27"/>
          <p:cNvSpPr/>
          <p:nvPr/>
        </p:nvSpPr>
        <p:spPr>
          <a:xfrm>
            <a:off x="1033023" y="2461121"/>
            <a:ext cx="351642" cy="244996"/>
          </a:xfrm>
          <a:custGeom>
            <a:rect b="b" l="l" r="r" t="t"/>
            <a:pathLst>
              <a:path extrusionOk="0" h="1995" w="2978">
                <a:moveTo>
                  <a:pt x="360" y="0"/>
                </a:moveTo>
                <a:lnTo>
                  <a:pt x="360" y="0"/>
                </a:lnTo>
                <a:cubicBezTo>
                  <a:pt x="360" y="0"/>
                  <a:pt x="1" y="1229"/>
                  <a:pt x="745" y="1471"/>
                </a:cubicBezTo>
                <a:cubicBezTo>
                  <a:pt x="1489" y="1713"/>
                  <a:pt x="1870" y="1994"/>
                  <a:pt x="1870" y="1994"/>
                </a:cubicBezTo>
                <a:lnTo>
                  <a:pt x="2977" y="1047"/>
                </a:lnTo>
                <a:cubicBezTo>
                  <a:pt x="2977" y="1047"/>
                  <a:pt x="1731" y="203"/>
                  <a:pt x="1186" y="182"/>
                </a:cubicBezTo>
                <a:cubicBezTo>
                  <a:pt x="641" y="164"/>
                  <a:pt x="360" y="0"/>
                  <a:pt x="3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9" name="Google Shape;159;p27"/>
          <p:cNvSpPr/>
          <p:nvPr/>
        </p:nvSpPr>
        <p:spPr>
          <a:xfrm>
            <a:off x="1067738" y="2120335"/>
            <a:ext cx="352705" cy="387818"/>
          </a:xfrm>
          <a:custGeom>
            <a:rect b="b" l="l" r="r" t="t"/>
            <a:pathLst>
              <a:path extrusionOk="0" h="3158" w="2987">
                <a:moveTo>
                  <a:pt x="1102" y="1"/>
                </a:moveTo>
                <a:cubicBezTo>
                  <a:pt x="889" y="1"/>
                  <a:pt x="685" y="44"/>
                  <a:pt x="529" y="140"/>
                </a:cubicBezTo>
                <a:cubicBezTo>
                  <a:pt x="196" y="348"/>
                  <a:pt x="161" y="837"/>
                  <a:pt x="109" y="1287"/>
                </a:cubicBezTo>
                <a:cubicBezTo>
                  <a:pt x="1" y="2174"/>
                  <a:pt x="27" y="3138"/>
                  <a:pt x="27" y="3138"/>
                </a:cubicBezTo>
                <a:cubicBezTo>
                  <a:pt x="27" y="3138"/>
                  <a:pt x="178" y="3157"/>
                  <a:pt x="360" y="3157"/>
                </a:cubicBezTo>
                <a:cubicBezTo>
                  <a:pt x="597" y="3157"/>
                  <a:pt x="884" y="3125"/>
                  <a:pt x="953" y="2978"/>
                </a:cubicBezTo>
                <a:cubicBezTo>
                  <a:pt x="1074" y="2714"/>
                  <a:pt x="1567" y="1953"/>
                  <a:pt x="2138" y="1529"/>
                </a:cubicBezTo>
                <a:cubicBezTo>
                  <a:pt x="2986" y="906"/>
                  <a:pt x="2402" y="603"/>
                  <a:pt x="2039" y="300"/>
                </a:cubicBezTo>
                <a:cubicBezTo>
                  <a:pt x="1812" y="113"/>
                  <a:pt x="1445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0" name="Google Shape;160;p27"/>
          <p:cNvSpPr/>
          <p:nvPr/>
        </p:nvSpPr>
        <p:spPr>
          <a:xfrm>
            <a:off x="1078011" y="2121072"/>
            <a:ext cx="134965" cy="177576"/>
          </a:xfrm>
          <a:custGeom>
            <a:rect b="b" l="l" r="r" t="t"/>
            <a:pathLst>
              <a:path extrusionOk="0" h="1446" w="1143">
                <a:moveTo>
                  <a:pt x="827" y="9"/>
                </a:moveTo>
                <a:cubicBezTo>
                  <a:pt x="567" y="61"/>
                  <a:pt x="360" y="229"/>
                  <a:pt x="195" y="433"/>
                </a:cubicBezTo>
                <a:lnTo>
                  <a:pt x="195" y="433"/>
                </a:lnTo>
                <a:cubicBezTo>
                  <a:pt x="83" y="671"/>
                  <a:pt x="57" y="982"/>
                  <a:pt x="22" y="1281"/>
                </a:cubicBezTo>
                <a:lnTo>
                  <a:pt x="22" y="1281"/>
                </a:lnTo>
                <a:cubicBezTo>
                  <a:pt x="13" y="1337"/>
                  <a:pt x="9" y="1389"/>
                  <a:pt x="0" y="1445"/>
                </a:cubicBezTo>
                <a:lnTo>
                  <a:pt x="0" y="1445"/>
                </a:lnTo>
                <a:cubicBezTo>
                  <a:pt x="230" y="1441"/>
                  <a:pt x="537" y="1367"/>
                  <a:pt x="766" y="1038"/>
                </a:cubicBezTo>
                <a:lnTo>
                  <a:pt x="766" y="1038"/>
                </a:lnTo>
                <a:cubicBezTo>
                  <a:pt x="1143" y="493"/>
                  <a:pt x="935" y="48"/>
                  <a:pt x="909" y="0"/>
                </a:cubicBezTo>
                <a:lnTo>
                  <a:pt x="909" y="0"/>
                </a:lnTo>
                <a:cubicBezTo>
                  <a:pt x="879" y="0"/>
                  <a:pt x="853" y="4"/>
                  <a:pt x="827" y="9"/>
                </a:cubicBezTo>
                <a:close/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1" name="Google Shape;161;p27"/>
          <p:cNvSpPr/>
          <p:nvPr/>
        </p:nvSpPr>
        <p:spPr>
          <a:xfrm>
            <a:off x="1101509" y="2308597"/>
            <a:ext cx="17948" cy="201523"/>
          </a:xfrm>
          <a:custGeom>
            <a:rect b="b" l="l" r="r" t="t"/>
            <a:pathLst>
              <a:path extrusionOk="0" h="1641" w="152">
                <a:moveTo>
                  <a:pt x="78" y="0"/>
                </a:moveTo>
                <a:lnTo>
                  <a:pt x="1" y="1636"/>
                </a:lnTo>
                <a:lnTo>
                  <a:pt x="70" y="1640"/>
                </a:lnTo>
                <a:lnTo>
                  <a:pt x="152" y="5"/>
                </a:lnTo>
                <a:lnTo>
                  <a:pt x="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2" name="Google Shape;162;p27"/>
          <p:cNvSpPr/>
          <p:nvPr/>
        </p:nvSpPr>
        <p:spPr>
          <a:xfrm>
            <a:off x="1251232" y="2058319"/>
            <a:ext cx="102257" cy="232347"/>
          </a:xfrm>
          <a:custGeom>
            <a:rect b="b" l="l" r="r" t="t"/>
            <a:pathLst>
              <a:path extrusionOk="0" h="1892" w="866">
                <a:moveTo>
                  <a:pt x="0" y="585"/>
                </a:moveTo>
                <a:cubicBezTo>
                  <a:pt x="0" y="585"/>
                  <a:pt x="82" y="1891"/>
                  <a:pt x="264" y="1731"/>
                </a:cubicBezTo>
                <a:lnTo>
                  <a:pt x="264" y="1731"/>
                </a:lnTo>
                <a:cubicBezTo>
                  <a:pt x="446" y="1571"/>
                  <a:pt x="865" y="403"/>
                  <a:pt x="865" y="403"/>
                </a:cubicBezTo>
                <a:lnTo>
                  <a:pt x="865" y="403"/>
                </a:lnTo>
                <a:lnTo>
                  <a:pt x="727" y="1"/>
                </a:lnTo>
                <a:close/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3" name="Google Shape;163;p27"/>
          <p:cNvSpPr/>
          <p:nvPr/>
        </p:nvSpPr>
        <p:spPr>
          <a:xfrm>
            <a:off x="1252177" y="2018530"/>
            <a:ext cx="188692" cy="144541"/>
          </a:xfrm>
          <a:custGeom>
            <a:rect b="b" l="l" r="r" t="t"/>
            <a:pathLst>
              <a:path extrusionOk="0" h="1177" w="1598">
                <a:moveTo>
                  <a:pt x="883" y="4"/>
                </a:moveTo>
                <a:cubicBezTo>
                  <a:pt x="1" y="121"/>
                  <a:pt x="1095" y="1177"/>
                  <a:pt x="1095" y="1177"/>
                </a:cubicBezTo>
                <a:lnTo>
                  <a:pt x="1095" y="1177"/>
                </a:lnTo>
                <a:cubicBezTo>
                  <a:pt x="1095" y="1177"/>
                  <a:pt x="1597" y="0"/>
                  <a:pt x="961" y="0"/>
                </a:cubicBezTo>
                <a:lnTo>
                  <a:pt x="961" y="0"/>
                </a:lnTo>
                <a:cubicBezTo>
                  <a:pt x="940" y="0"/>
                  <a:pt x="909" y="4"/>
                  <a:pt x="883" y="4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4" name="Google Shape;164;p27"/>
          <p:cNvSpPr/>
          <p:nvPr/>
        </p:nvSpPr>
        <p:spPr>
          <a:xfrm>
            <a:off x="1288427" y="1984390"/>
            <a:ext cx="110051" cy="110770"/>
          </a:xfrm>
          <a:custGeom>
            <a:rect b="b" l="l" r="r" t="t"/>
            <a:pathLst>
              <a:path extrusionOk="0" h="902" w="932">
                <a:moveTo>
                  <a:pt x="854" y="0"/>
                </a:moveTo>
                <a:cubicBezTo>
                  <a:pt x="805" y="0"/>
                  <a:pt x="804" y="142"/>
                  <a:pt x="630" y="142"/>
                </a:cubicBezTo>
                <a:cubicBezTo>
                  <a:pt x="618" y="142"/>
                  <a:pt x="606" y="141"/>
                  <a:pt x="594" y="140"/>
                </a:cubicBezTo>
                <a:cubicBezTo>
                  <a:pt x="576" y="138"/>
                  <a:pt x="559" y="138"/>
                  <a:pt x="541" y="138"/>
                </a:cubicBezTo>
                <a:cubicBezTo>
                  <a:pt x="339" y="138"/>
                  <a:pt x="123" y="227"/>
                  <a:pt x="83" y="330"/>
                </a:cubicBezTo>
                <a:cubicBezTo>
                  <a:pt x="1" y="538"/>
                  <a:pt x="239" y="676"/>
                  <a:pt x="239" y="676"/>
                </a:cubicBezTo>
                <a:lnTo>
                  <a:pt x="399" y="901"/>
                </a:lnTo>
                <a:cubicBezTo>
                  <a:pt x="399" y="901"/>
                  <a:pt x="304" y="365"/>
                  <a:pt x="429" y="360"/>
                </a:cubicBezTo>
                <a:cubicBezTo>
                  <a:pt x="477" y="360"/>
                  <a:pt x="556" y="369"/>
                  <a:pt x="638" y="369"/>
                </a:cubicBezTo>
                <a:cubicBezTo>
                  <a:pt x="763" y="369"/>
                  <a:pt x="894" y="348"/>
                  <a:pt x="922" y="244"/>
                </a:cubicBezTo>
                <a:cubicBezTo>
                  <a:pt x="931" y="205"/>
                  <a:pt x="922" y="19"/>
                  <a:pt x="862" y="1"/>
                </a:cubicBezTo>
                <a:cubicBezTo>
                  <a:pt x="859" y="0"/>
                  <a:pt x="856" y="0"/>
                  <a:pt x="854" y="0"/>
                </a:cubicBezTo>
                <a:close/>
              </a:path>
            </a:pathLst>
          </a:custGeom>
          <a:solidFill>
            <a:srgbClr val="070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5" name="Google Shape;165;p27"/>
          <p:cNvSpPr/>
          <p:nvPr/>
        </p:nvSpPr>
        <p:spPr>
          <a:xfrm>
            <a:off x="1303305" y="2062003"/>
            <a:ext cx="28221" cy="28859"/>
          </a:xfrm>
          <a:custGeom>
            <a:rect b="b" l="l" r="r" t="t"/>
            <a:pathLst>
              <a:path extrusionOk="0" h="235" w="239">
                <a:moveTo>
                  <a:pt x="74" y="1"/>
                </a:moveTo>
                <a:cubicBezTo>
                  <a:pt x="26" y="14"/>
                  <a:pt x="0" y="74"/>
                  <a:pt x="13" y="135"/>
                </a:cubicBezTo>
                <a:lnTo>
                  <a:pt x="13" y="135"/>
                </a:lnTo>
                <a:cubicBezTo>
                  <a:pt x="26" y="200"/>
                  <a:pt x="143" y="235"/>
                  <a:pt x="191" y="226"/>
                </a:cubicBezTo>
                <a:lnTo>
                  <a:pt x="191" y="226"/>
                </a:lnTo>
                <a:cubicBezTo>
                  <a:pt x="238" y="213"/>
                  <a:pt x="199" y="161"/>
                  <a:pt x="186" y="100"/>
                </a:cubicBezTo>
                <a:lnTo>
                  <a:pt x="186" y="100"/>
                </a:lnTo>
                <a:cubicBezTo>
                  <a:pt x="173" y="40"/>
                  <a:pt x="130" y="1"/>
                  <a:pt x="87" y="1"/>
                </a:cubicBezTo>
                <a:lnTo>
                  <a:pt x="87" y="1"/>
                </a:lnTo>
                <a:cubicBezTo>
                  <a:pt x="83" y="1"/>
                  <a:pt x="78" y="1"/>
                  <a:pt x="74" y="1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6" name="Google Shape;166;p27"/>
          <p:cNvSpPr/>
          <p:nvPr/>
        </p:nvSpPr>
        <p:spPr>
          <a:xfrm>
            <a:off x="719407" y="2115178"/>
            <a:ext cx="477752" cy="165910"/>
          </a:xfrm>
          <a:custGeom>
            <a:rect b="b" l="l" r="r" t="t"/>
            <a:pathLst>
              <a:path extrusionOk="0" h="1351" w="4046">
                <a:moveTo>
                  <a:pt x="1688" y="425"/>
                </a:moveTo>
                <a:cubicBezTo>
                  <a:pt x="982" y="667"/>
                  <a:pt x="0" y="1251"/>
                  <a:pt x="0" y="1251"/>
                </a:cubicBezTo>
                <a:lnTo>
                  <a:pt x="0" y="1251"/>
                </a:lnTo>
                <a:lnTo>
                  <a:pt x="221" y="1350"/>
                </a:lnTo>
                <a:cubicBezTo>
                  <a:pt x="221" y="1350"/>
                  <a:pt x="1385" y="1026"/>
                  <a:pt x="1748" y="965"/>
                </a:cubicBezTo>
                <a:lnTo>
                  <a:pt x="1748" y="965"/>
                </a:lnTo>
                <a:cubicBezTo>
                  <a:pt x="2112" y="909"/>
                  <a:pt x="3730" y="1091"/>
                  <a:pt x="3981" y="282"/>
                </a:cubicBezTo>
                <a:lnTo>
                  <a:pt x="3981" y="282"/>
                </a:lnTo>
                <a:cubicBezTo>
                  <a:pt x="4046" y="78"/>
                  <a:pt x="3872" y="1"/>
                  <a:pt x="3591" y="1"/>
                </a:cubicBezTo>
                <a:lnTo>
                  <a:pt x="3591" y="1"/>
                </a:lnTo>
                <a:cubicBezTo>
                  <a:pt x="3072" y="1"/>
                  <a:pt x="2181" y="256"/>
                  <a:pt x="1688" y="425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7" name="Google Shape;167;p27"/>
          <p:cNvSpPr/>
          <p:nvPr/>
        </p:nvSpPr>
        <p:spPr>
          <a:xfrm>
            <a:off x="632029" y="2246457"/>
            <a:ext cx="168146" cy="174874"/>
          </a:xfrm>
          <a:custGeom>
            <a:rect b="b" l="l" r="r" t="t"/>
            <a:pathLst>
              <a:path extrusionOk="0" h="1424" w="1424">
                <a:moveTo>
                  <a:pt x="1" y="710"/>
                </a:moveTo>
                <a:cubicBezTo>
                  <a:pt x="1" y="1103"/>
                  <a:pt x="316" y="1424"/>
                  <a:pt x="710" y="1424"/>
                </a:cubicBezTo>
                <a:lnTo>
                  <a:pt x="710" y="1424"/>
                </a:lnTo>
                <a:cubicBezTo>
                  <a:pt x="1104" y="1424"/>
                  <a:pt x="1424" y="1103"/>
                  <a:pt x="1424" y="710"/>
                </a:cubicBezTo>
                <a:lnTo>
                  <a:pt x="1424" y="710"/>
                </a:lnTo>
                <a:cubicBezTo>
                  <a:pt x="1424" y="316"/>
                  <a:pt x="1104" y="0"/>
                  <a:pt x="710" y="0"/>
                </a:cubicBezTo>
                <a:lnTo>
                  <a:pt x="710" y="0"/>
                </a:lnTo>
                <a:cubicBezTo>
                  <a:pt x="316" y="0"/>
                  <a:pt x="1" y="316"/>
                  <a:pt x="1" y="7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8" name="Google Shape;168;p27"/>
          <p:cNvSpPr/>
          <p:nvPr/>
        </p:nvSpPr>
        <p:spPr>
          <a:xfrm>
            <a:off x="1059591" y="2484700"/>
            <a:ext cx="120678" cy="41877"/>
          </a:xfrm>
          <a:custGeom>
            <a:rect b="b" l="l" r="r" t="t"/>
            <a:pathLst>
              <a:path extrusionOk="0" h="341" w="1022">
                <a:moveTo>
                  <a:pt x="930" y="0"/>
                </a:moveTo>
                <a:cubicBezTo>
                  <a:pt x="868" y="0"/>
                  <a:pt x="807" y="4"/>
                  <a:pt x="749" y="16"/>
                </a:cubicBezTo>
                <a:cubicBezTo>
                  <a:pt x="658" y="29"/>
                  <a:pt x="568" y="50"/>
                  <a:pt x="481" y="81"/>
                </a:cubicBezTo>
                <a:cubicBezTo>
                  <a:pt x="308" y="141"/>
                  <a:pt x="144" y="223"/>
                  <a:pt x="1" y="340"/>
                </a:cubicBezTo>
                <a:cubicBezTo>
                  <a:pt x="169" y="275"/>
                  <a:pt x="338" y="206"/>
                  <a:pt x="507" y="150"/>
                </a:cubicBezTo>
                <a:cubicBezTo>
                  <a:pt x="589" y="120"/>
                  <a:pt x="676" y="94"/>
                  <a:pt x="758" y="68"/>
                </a:cubicBezTo>
                <a:cubicBezTo>
                  <a:pt x="844" y="46"/>
                  <a:pt x="931" y="24"/>
                  <a:pt x="1022" y="3"/>
                </a:cubicBezTo>
                <a:cubicBezTo>
                  <a:pt x="991" y="1"/>
                  <a:pt x="961" y="0"/>
                  <a:pt x="930" y="0"/>
                </a:cubicBezTo>
                <a:close/>
              </a:path>
            </a:pathLst>
          </a:custGeom>
          <a:solidFill>
            <a:srgbClr val="E1B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9" name="Google Shape;169;p27"/>
          <p:cNvSpPr/>
          <p:nvPr/>
        </p:nvSpPr>
        <p:spPr>
          <a:xfrm>
            <a:off x="1096904" y="2509384"/>
            <a:ext cx="183024" cy="141471"/>
          </a:xfrm>
          <a:custGeom>
            <a:rect b="b" l="l" r="r" t="t"/>
            <a:pathLst>
              <a:path extrusionOk="0" h="1152" w="1550">
                <a:moveTo>
                  <a:pt x="1523" y="1152"/>
                </a:moveTo>
                <a:cubicBezTo>
                  <a:pt x="1519" y="1152"/>
                  <a:pt x="983" y="948"/>
                  <a:pt x="502" y="736"/>
                </a:cubicBezTo>
                <a:cubicBezTo>
                  <a:pt x="1" y="511"/>
                  <a:pt x="40" y="5"/>
                  <a:pt x="40" y="1"/>
                </a:cubicBezTo>
                <a:lnTo>
                  <a:pt x="109" y="9"/>
                </a:lnTo>
                <a:cubicBezTo>
                  <a:pt x="109" y="27"/>
                  <a:pt x="78" y="468"/>
                  <a:pt x="533" y="667"/>
                </a:cubicBezTo>
                <a:cubicBezTo>
                  <a:pt x="1009" y="879"/>
                  <a:pt x="1545" y="1082"/>
                  <a:pt x="1549" y="10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0" name="Google Shape;170;p27"/>
          <p:cNvSpPr txBox="1"/>
          <p:nvPr/>
        </p:nvSpPr>
        <p:spPr>
          <a:xfrm>
            <a:off x="305790" y="3193950"/>
            <a:ext cx="162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Issue &amp; Possible Outcome</a:t>
            </a:r>
            <a:endParaRPr b="1" sz="150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305765" y="3543100"/>
            <a:ext cx="16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problem and possible outcomes?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305765" y="1229863"/>
            <a:ext cx="1625400" cy="446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05756" y="4269393"/>
            <a:ext cx="1625400" cy="191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2419063" y="2447648"/>
            <a:ext cx="206792" cy="214633"/>
          </a:xfrm>
          <a:custGeom>
            <a:rect b="b" l="l" r="r" t="t"/>
            <a:pathLst>
              <a:path extrusionOk="0" h="1978" w="1982">
                <a:moveTo>
                  <a:pt x="1943" y="922"/>
                </a:moveTo>
                <a:cubicBezTo>
                  <a:pt x="1982" y="1445"/>
                  <a:pt x="1584" y="1904"/>
                  <a:pt x="1060" y="1938"/>
                </a:cubicBezTo>
                <a:cubicBezTo>
                  <a:pt x="533" y="1977"/>
                  <a:pt x="78" y="1584"/>
                  <a:pt x="39" y="1056"/>
                </a:cubicBezTo>
                <a:cubicBezTo>
                  <a:pt x="0" y="532"/>
                  <a:pt x="398" y="74"/>
                  <a:pt x="922" y="35"/>
                </a:cubicBezTo>
                <a:cubicBezTo>
                  <a:pt x="1450" y="0"/>
                  <a:pt x="1904" y="394"/>
                  <a:pt x="1943" y="9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5" name="Google Shape;175;p27"/>
          <p:cNvSpPr/>
          <p:nvPr/>
        </p:nvSpPr>
        <p:spPr>
          <a:xfrm>
            <a:off x="2696175" y="2044312"/>
            <a:ext cx="471386" cy="436319"/>
          </a:xfrm>
          <a:custGeom>
            <a:rect b="b" l="l" r="r" t="t"/>
            <a:pathLst>
              <a:path extrusionOk="0" h="4021" w="4518">
                <a:moveTo>
                  <a:pt x="2774" y="92"/>
                </a:moveTo>
                <a:lnTo>
                  <a:pt x="4401" y="905"/>
                </a:lnTo>
                <a:cubicBezTo>
                  <a:pt x="4483" y="944"/>
                  <a:pt x="4518" y="1044"/>
                  <a:pt x="4479" y="1121"/>
                </a:cubicBezTo>
                <a:cubicBezTo>
                  <a:pt x="4310" y="1506"/>
                  <a:pt x="3799" y="2506"/>
                  <a:pt x="3129" y="2683"/>
                </a:cubicBezTo>
                <a:cubicBezTo>
                  <a:pt x="1874" y="3008"/>
                  <a:pt x="1381" y="4020"/>
                  <a:pt x="870" y="3890"/>
                </a:cubicBezTo>
                <a:cubicBezTo>
                  <a:pt x="1" y="3665"/>
                  <a:pt x="2060" y="1"/>
                  <a:pt x="2774" y="9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6" name="Google Shape;176;p27"/>
          <p:cNvSpPr/>
          <p:nvPr/>
        </p:nvSpPr>
        <p:spPr>
          <a:xfrm>
            <a:off x="3061344" y="2121355"/>
            <a:ext cx="80964" cy="196837"/>
          </a:xfrm>
          <a:custGeom>
            <a:rect b="b" l="l" r="r" t="t"/>
            <a:pathLst>
              <a:path extrusionOk="0" h="1814" w="776">
                <a:moveTo>
                  <a:pt x="607" y="0"/>
                </a:moveTo>
                <a:cubicBezTo>
                  <a:pt x="607" y="0"/>
                  <a:pt x="637" y="91"/>
                  <a:pt x="498" y="572"/>
                </a:cubicBezTo>
                <a:cubicBezTo>
                  <a:pt x="235" y="1454"/>
                  <a:pt x="1" y="1813"/>
                  <a:pt x="1" y="1813"/>
                </a:cubicBezTo>
                <a:lnTo>
                  <a:pt x="386" y="1761"/>
                </a:lnTo>
                <a:lnTo>
                  <a:pt x="736" y="528"/>
                </a:lnTo>
                <a:lnTo>
                  <a:pt x="775" y="8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7" name="Google Shape;177;p27"/>
          <p:cNvSpPr/>
          <p:nvPr/>
        </p:nvSpPr>
        <p:spPr>
          <a:xfrm>
            <a:off x="2817202" y="2045723"/>
            <a:ext cx="194689" cy="202480"/>
          </a:xfrm>
          <a:custGeom>
            <a:rect b="b" l="l" r="r" t="t"/>
            <a:pathLst>
              <a:path extrusionOk="0" h="1866" w="1866">
                <a:moveTo>
                  <a:pt x="108" y="1714"/>
                </a:moveTo>
                <a:cubicBezTo>
                  <a:pt x="108" y="1714"/>
                  <a:pt x="0" y="1866"/>
                  <a:pt x="277" y="1844"/>
                </a:cubicBezTo>
                <a:cubicBezTo>
                  <a:pt x="550" y="1827"/>
                  <a:pt x="900" y="1675"/>
                  <a:pt x="1203" y="1502"/>
                </a:cubicBezTo>
                <a:cubicBezTo>
                  <a:pt x="1584" y="1286"/>
                  <a:pt x="1748" y="814"/>
                  <a:pt x="1809" y="434"/>
                </a:cubicBezTo>
                <a:cubicBezTo>
                  <a:pt x="1865" y="48"/>
                  <a:pt x="1791" y="1"/>
                  <a:pt x="1791" y="1"/>
                </a:cubicBezTo>
                <a:lnTo>
                  <a:pt x="1099" y="1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8" name="Google Shape;178;p27"/>
          <p:cNvSpPr/>
          <p:nvPr/>
        </p:nvSpPr>
        <p:spPr>
          <a:xfrm>
            <a:off x="3088888" y="2131229"/>
            <a:ext cx="78251" cy="158316"/>
          </a:xfrm>
          <a:custGeom>
            <a:rect b="b" l="l" r="r" t="t"/>
            <a:pathLst>
              <a:path extrusionOk="0" h="1459" w="750">
                <a:moveTo>
                  <a:pt x="1" y="1458"/>
                </a:moveTo>
                <a:cubicBezTo>
                  <a:pt x="347" y="1086"/>
                  <a:pt x="598" y="580"/>
                  <a:pt x="710" y="329"/>
                </a:cubicBezTo>
                <a:lnTo>
                  <a:pt x="710" y="329"/>
                </a:lnTo>
                <a:cubicBezTo>
                  <a:pt x="749" y="243"/>
                  <a:pt x="715" y="143"/>
                  <a:pt x="628" y="100"/>
                </a:cubicBezTo>
                <a:lnTo>
                  <a:pt x="628" y="100"/>
                </a:lnTo>
                <a:lnTo>
                  <a:pt x="425" y="0"/>
                </a:lnTo>
                <a:cubicBezTo>
                  <a:pt x="446" y="269"/>
                  <a:pt x="126" y="1129"/>
                  <a:pt x="1" y="1458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9" name="Google Shape;179;p27"/>
          <p:cNvSpPr/>
          <p:nvPr/>
        </p:nvSpPr>
        <p:spPr>
          <a:xfrm>
            <a:off x="2752202" y="2386556"/>
            <a:ext cx="408576" cy="634349"/>
          </a:xfrm>
          <a:custGeom>
            <a:rect b="b" l="l" r="r" t="t"/>
            <a:pathLst>
              <a:path extrusionOk="0" h="5846" w="3916">
                <a:moveTo>
                  <a:pt x="775" y="1740"/>
                </a:moveTo>
                <a:cubicBezTo>
                  <a:pt x="1359" y="2861"/>
                  <a:pt x="2151" y="3851"/>
                  <a:pt x="2730" y="4383"/>
                </a:cubicBezTo>
                <a:lnTo>
                  <a:pt x="2730" y="4383"/>
                </a:lnTo>
                <a:cubicBezTo>
                  <a:pt x="2510" y="4552"/>
                  <a:pt x="1545" y="5647"/>
                  <a:pt x="1545" y="5647"/>
                </a:cubicBezTo>
                <a:lnTo>
                  <a:pt x="1545" y="5647"/>
                </a:lnTo>
                <a:lnTo>
                  <a:pt x="1813" y="5846"/>
                </a:lnTo>
                <a:cubicBezTo>
                  <a:pt x="1813" y="5846"/>
                  <a:pt x="3107" y="5063"/>
                  <a:pt x="3509" y="4669"/>
                </a:cubicBezTo>
                <a:lnTo>
                  <a:pt x="3509" y="4669"/>
                </a:lnTo>
                <a:cubicBezTo>
                  <a:pt x="3916" y="4275"/>
                  <a:pt x="1999" y="79"/>
                  <a:pt x="922" y="9"/>
                </a:cubicBezTo>
                <a:lnTo>
                  <a:pt x="922" y="9"/>
                </a:lnTo>
                <a:cubicBezTo>
                  <a:pt x="818" y="5"/>
                  <a:pt x="723" y="1"/>
                  <a:pt x="636" y="1"/>
                </a:cubicBezTo>
                <a:lnTo>
                  <a:pt x="636" y="1"/>
                </a:lnTo>
                <a:cubicBezTo>
                  <a:pt x="39" y="1"/>
                  <a:pt x="0" y="239"/>
                  <a:pt x="775" y="1740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0" name="Google Shape;180;p27"/>
          <p:cNvSpPr/>
          <p:nvPr/>
        </p:nvSpPr>
        <p:spPr>
          <a:xfrm>
            <a:off x="2770773" y="2383192"/>
            <a:ext cx="291616" cy="280932"/>
          </a:xfrm>
          <a:custGeom>
            <a:rect b="b" l="l" r="r" t="t"/>
            <a:pathLst>
              <a:path extrusionOk="0" h="2589" w="2795">
                <a:moveTo>
                  <a:pt x="803" y="1"/>
                </a:moveTo>
                <a:cubicBezTo>
                  <a:pt x="389" y="1"/>
                  <a:pt x="0" y="191"/>
                  <a:pt x="39" y="785"/>
                </a:cubicBezTo>
                <a:lnTo>
                  <a:pt x="848" y="2580"/>
                </a:lnTo>
                <a:cubicBezTo>
                  <a:pt x="848" y="2580"/>
                  <a:pt x="993" y="2588"/>
                  <a:pt x="1207" y="2588"/>
                </a:cubicBezTo>
                <a:cubicBezTo>
                  <a:pt x="1699" y="2588"/>
                  <a:pt x="2550" y="2544"/>
                  <a:pt x="2795" y="2251"/>
                </a:cubicBezTo>
                <a:cubicBezTo>
                  <a:pt x="2795" y="2251"/>
                  <a:pt x="1968" y="395"/>
                  <a:pt x="1475" y="153"/>
                </a:cubicBezTo>
                <a:cubicBezTo>
                  <a:pt x="1295" y="65"/>
                  <a:pt x="1045" y="1"/>
                  <a:pt x="803" y="1"/>
                </a:cubicBezTo>
                <a:close/>
              </a:path>
            </a:pathLst>
          </a:custGeom>
          <a:solidFill>
            <a:srgbClr val="022F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1" name="Google Shape;181;p27"/>
          <p:cNvSpPr/>
          <p:nvPr/>
        </p:nvSpPr>
        <p:spPr>
          <a:xfrm>
            <a:off x="2832539" y="2602059"/>
            <a:ext cx="241640" cy="109053"/>
          </a:xfrm>
          <a:custGeom>
            <a:rect b="b" l="l" r="r" t="t"/>
            <a:pathLst>
              <a:path extrusionOk="0" h="1005" w="2316">
                <a:moveTo>
                  <a:pt x="0" y="321"/>
                </a:moveTo>
                <a:cubicBezTo>
                  <a:pt x="0" y="321"/>
                  <a:pt x="723" y="433"/>
                  <a:pt x="1363" y="321"/>
                </a:cubicBezTo>
                <a:cubicBezTo>
                  <a:pt x="2034" y="200"/>
                  <a:pt x="2185" y="1"/>
                  <a:pt x="2185" y="1"/>
                </a:cubicBezTo>
                <a:lnTo>
                  <a:pt x="2315" y="498"/>
                </a:lnTo>
                <a:lnTo>
                  <a:pt x="182" y="100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2" name="Google Shape;182;p27"/>
          <p:cNvSpPr/>
          <p:nvPr/>
        </p:nvSpPr>
        <p:spPr>
          <a:xfrm>
            <a:off x="2882202" y="2997799"/>
            <a:ext cx="148156" cy="99178"/>
          </a:xfrm>
          <a:custGeom>
            <a:rect b="b" l="l" r="r" t="t"/>
            <a:pathLst>
              <a:path extrusionOk="0" h="914" w="1420">
                <a:moveTo>
                  <a:pt x="0" y="771"/>
                </a:moveTo>
                <a:lnTo>
                  <a:pt x="269" y="1"/>
                </a:lnTo>
                <a:cubicBezTo>
                  <a:pt x="269" y="1"/>
                  <a:pt x="1160" y="442"/>
                  <a:pt x="1290" y="676"/>
                </a:cubicBezTo>
                <a:cubicBezTo>
                  <a:pt x="1419" y="914"/>
                  <a:pt x="0" y="771"/>
                  <a:pt x="0" y="7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3" name="Google Shape;183;p27"/>
          <p:cNvSpPr/>
          <p:nvPr/>
        </p:nvSpPr>
        <p:spPr>
          <a:xfrm>
            <a:off x="2458293" y="2054186"/>
            <a:ext cx="549011" cy="434366"/>
          </a:xfrm>
          <a:custGeom>
            <a:rect b="b" l="l" r="r" t="t"/>
            <a:pathLst>
              <a:path extrusionOk="0" h="4003" w="5262">
                <a:moveTo>
                  <a:pt x="1788" y="1498"/>
                </a:moveTo>
                <a:lnTo>
                  <a:pt x="598" y="3155"/>
                </a:lnTo>
                <a:cubicBezTo>
                  <a:pt x="390" y="3276"/>
                  <a:pt x="5" y="3440"/>
                  <a:pt x="5" y="3440"/>
                </a:cubicBezTo>
                <a:lnTo>
                  <a:pt x="5" y="3440"/>
                </a:lnTo>
                <a:lnTo>
                  <a:pt x="382" y="3375"/>
                </a:lnTo>
                <a:lnTo>
                  <a:pt x="1" y="3713"/>
                </a:lnTo>
                <a:lnTo>
                  <a:pt x="369" y="3605"/>
                </a:lnTo>
                <a:lnTo>
                  <a:pt x="92" y="3912"/>
                </a:lnTo>
                <a:lnTo>
                  <a:pt x="581" y="3683"/>
                </a:lnTo>
                <a:lnTo>
                  <a:pt x="347" y="4003"/>
                </a:lnTo>
                <a:cubicBezTo>
                  <a:pt x="347" y="4003"/>
                  <a:pt x="602" y="3834"/>
                  <a:pt x="793" y="3665"/>
                </a:cubicBezTo>
                <a:lnTo>
                  <a:pt x="793" y="3665"/>
                </a:lnTo>
                <a:cubicBezTo>
                  <a:pt x="827" y="3635"/>
                  <a:pt x="853" y="3678"/>
                  <a:pt x="870" y="3726"/>
                </a:cubicBezTo>
                <a:lnTo>
                  <a:pt x="870" y="3726"/>
                </a:lnTo>
                <a:cubicBezTo>
                  <a:pt x="888" y="3773"/>
                  <a:pt x="905" y="3817"/>
                  <a:pt x="918" y="3786"/>
                </a:cubicBezTo>
                <a:lnTo>
                  <a:pt x="918" y="3786"/>
                </a:lnTo>
                <a:cubicBezTo>
                  <a:pt x="970" y="3661"/>
                  <a:pt x="987" y="3233"/>
                  <a:pt x="987" y="3233"/>
                </a:cubicBezTo>
                <a:lnTo>
                  <a:pt x="987" y="3233"/>
                </a:lnTo>
                <a:cubicBezTo>
                  <a:pt x="987" y="3233"/>
                  <a:pt x="979" y="3220"/>
                  <a:pt x="961" y="3198"/>
                </a:cubicBezTo>
                <a:lnTo>
                  <a:pt x="961" y="3198"/>
                </a:lnTo>
                <a:cubicBezTo>
                  <a:pt x="1130" y="2995"/>
                  <a:pt x="2021" y="1952"/>
                  <a:pt x="2990" y="1571"/>
                </a:cubicBezTo>
                <a:lnTo>
                  <a:pt x="2990" y="1571"/>
                </a:lnTo>
                <a:cubicBezTo>
                  <a:pt x="3198" y="1489"/>
                  <a:pt x="3561" y="1351"/>
                  <a:pt x="3804" y="1264"/>
                </a:cubicBezTo>
                <a:lnTo>
                  <a:pt x="3804" y="1264"/>
                </a:lnTo>
                <a:cubicBezTo>
                  <a:pt x="3769" y="1346"/>
                  <a:pt x="3648" y="1515"/>
                  <a:pt x="3626" y="1584"/>
                </a:cubicBezTo>
                <a:lnTo>
                  <a:pt x="3626" y="1584"/>
                </a:lnTo>
                <a:cubicBezTo>
                  <a:pt x="3561" y="1814"/>
                  <a:pt x="4414" y="1502"/>
                  <a:pt x="4734" y="1208"/>
                </a:cubicBezTo>
                <a:lnTo>
                  <a:pt x="4734" y="1208"/>
                </a:lnTo>
                <a:cubicBezTo>
                  <a:pt x="5058" y="914"/>
                  <a:pt x="5262" y="14"/>
                  <a:pt x="5054" y="1"/>
                </a:cubicBezTo>
                <a:lnTo>
                  <a:pt x="5054" y="1"/>
                </a:lnTo>
                <a:cubicBezTo>
                  <a:pt x="5045" y="1"/>
                  <a:pt x="5037" y="1"/>
                  <a:pt x="5028" y="1"/>
                </a:cubicBezTo>
                <a:lnTo>
                  <a:pt x="5028" y="1"/>
                </a:lnTo>
                <a:cubicBezTo>
                  <a:pt x="4587" y="1"/>
                  <a:pt x="2865" y="585"/>
                  <a:pt x="1788" y="1498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4" name="Google Shape;184;p27"/>
          <p:cNvSpPr/>
          <p:nvPr/>
        </p:nvSpPr>
        <p:spPr>
          <a:xfrm>
            <a:off x="2849650" y="2167364"/>
            <a:ext cx="62392" cy="25934"/>
          </a:xfrm>
          <a:custGeom>
            <a:rect b="b" l="l" r="r" t="t"/>
            <a:pathLst>
              <a:path extrusionOk="0" h="239" w="598">
                <a:moveTo>
                  <a:pt x="598" y="0"/>
                </a:moveTo>
                <a:lnTo>
                  <a:pt x="598" y="0"/>
                </a:lnTo>
                <a:cubicBezTo>
                  <a:pt x="546" y="13"/>
                  <a:pt x="494" y="26"/>
                  <a:pt x="442" y="44"/>
                </a:cubicBezTo>
                <a:cubicBezTo>
                  <a:pt x="390" y="61"/>
                  <a:pt x="343" y="83"/>
                  <a:pt x="291" y="100"/>
                </a:cubicBezTo>
                <a:cubicBezTo>
                  <a:pt x="243" y="122"/>
                  <a:pt x="191" y="139"/>
                  <a:pt x="144" y="165"/>
                </a:cubicBezTo>
                <a:cubicBezTo>
                  <a:pt x="96" y="186"/>
                  <a:pt x="48" y="212"/>
                  <a:pt x="1" y="238"/>
                </a:cubicBezTo>
                <a:cubicBezTo>
                  <a:pt x="53" y="230"/>
                  <a:pt x="105" y="212"/>
                  <a:pt x="157" y="195"/>
                </a:cubicBezTo>
                <a:cubicBezTo>
                  <a:pt x="209" y="178"/>
                  <a:pt x="256" y="160"/>
                  <a:pt x="308" y="139"/>
                </a:cubicBezTo>
                <a:cubicBezTo>
                  <a:pt x="356" y="117"/>
                  <a:pt x="408" y="100"/>
                  <a:pt x="455" y="74"/>
                </a:cubicBezTo>
                <a:cubicBezTo>
                  <a:pt x="503" y="52"/>
                  <a:pt x="550" y="26"/>
                  <a:pt x="598" y="0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5" name="Google Shape;185;p27"/>
          <p:cNvSpPr/>
          <p:nvPr/>
        </p:nvSpPr>
        <p:spPr>
          <a:xfrm>
            <a:off x="2952628" y="2143383"/>
            <a:ext cx="259585" cy="307192"/>
          </a:xfrm>
          <a:custGeom>
            <a:rect b="b" l="l" r="r" t="t"/>
            <a:pathLst>
              <a:path extrusionOk="0" h="2831" w="2488">
                <a:moveTo>
                  <a:pt x="1627" y="992"/>
                </a:moveTo>
                <a:cubicBezTo>
                  <a:pt x="1640" y="1186"/>
                  <a:pt x="1670" y="1541"/>
                  <a:pt x="1796" y="2004"/>
                </a:cubicBezTo>
                <a:lnTo>
                  <a:pt x="1796" y="2004"/>
                </a:lnTo>
                <a:cubicBezTo>
                  <a:pt x="1553" y="1900"/>
                  <a:pt x="688" y="1589"/>
                  <a:pt x="472" y="1558"/>
                </a:cubicBezTo>
                <a:lnTo>
                  <a:pt x="472" y="1558"/>
                </a:lnTo>
                <a:cubicBezTo>
                  <a:pt x="251" y="1528"/>
                  <a:pt x="0" y="1822"/>
                  <a:pt x="0" y="1822"/>
                </a:cubicBezTo>
                <a:lnTo>
                  <a:pt x="0" y="1822"/>
                </a:lnTo>
                <a:lnTo>
                  <a:pt x="368" y="1666"/>
                </a:lnTo>
                <a:lnTo>
                  <a:pt x="212" y="1887"/>
                </a:lnTo>
                <a:lnTo>
                  <a:pt x="563" y="1718"/>
                </a:lnTo>
                <a:lnTo>
                  <a:pt x="515" y="1943"/>
                </a:lnTo>
                <a:lnTo>
                  <a:pt x="753" y="1740"/>
                </a:lnTo>
                <a:lnTo>
                  <a:pt x="770" y="1740"/>
                </a:lnTo>
                <a:cubicBezTo>
                  <a:pt x="956" y="1974"/>
                  <a:pt x="2298" y="2830"/>
                  <a:pt x="2354" y="2809"/>
                </a:cubicBezTo>
                <a:lnTo>
                  <a:pt x="2354" y="2809"/>
                </a:lnTo>
                <a:cubicBezTo>
                  <a:pt x="2440" y="2774"/>
                  <a:pt x="2471" y="2359"/>
                  <a:pt x="2475" y="2112"/>
                </a:cubicBezTo>
                <a:lnTo>
                  <a:pt x="2475" y="2112"/>
                </a:lnTo>
                <a:cubicBezTo>
                  <a:pt x="2488" y="1420"/>
                  <a:pt x="2215" y="230"/>
                  <a:pt x="2012" y="31"/>
                </a:cubicBezTo>
                <a:lnTo>
                  <a:pt x="2012" y="31"/>
                </a:lnTo>
                <a:cubicBezTo>
                  <a:pt x="1990" y="14"/>
                  <a:pt x="1969" y="1"/>
                  <a:pt x="1947" y="1"/>
                </a:cubicBezTo>
                <a:lnTo>
                  <a:pt x="1947" y="1"/>
                </a:lnTo>
                <a:cubicBezTo>
                  <a:pt x="1765" y="1"/>
                  <a:pt x="1605" y="684"/>
                  <a:pt x="1627" y="992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6" name="Google Shape;186;p27"/>
          <p:cNvSpPr/>
          <p:nvPr/>
        </p:nvSpPr>
        <p:spPr>
          <a:xfrm>
            <a:off x="3139907" y="2360730"/>
            <a:ext cx="44342" cy="29298"/>
          </a:xfrm>
          <a:custGeom>
            <a:rect b="b" l="l" r="r" t="t"/>
            <a:pathLst>
              <a:path extrusionOk="0" h="270" w="425">
                <a:moveTo>
                  <a:pt x="1" y="1"/>
                </a:moveTo>
                <a:cubicBezTo>
                  <a:pt x="74" y="44"/>
                  <a:pt x="143" y="87"/>
                  <a:pt x="213" y="135"/>
                </a:cubicBezTo>
                <a:cubicBezTo>
                  <a:pt x="247" y="161"/>
                  <a:pt x="282" y="183"/>
                  <a:pt x="317" y="204"/>
                </a:cubicBezTo>
                <a:cubicBezTo>
                  <a:pt x="351" y="226"/>
                  <a:pt x="386" y="252"/>
                  <a:pt x="425" y="269"/>
                </a:cubicBezTo>
                <a:cubicBezTo>
                  <a:pt x="399" y="239"/>
                  <a:pt x="368" y="209"/>
                  <a:pt x="334" y="178"/>
                </a:cubicBezTo>
                <a:cubicBezTo>
                  <a:pt x="304" y="152"/>
                  <a:pt x="269" y="126"/>
                  <a:pt x="234" y="100"/>
                </a:cubicBezTo>
                <a:cubicBezTo>
                  <a:pt x="200" y="79"/>
                  <a:pt x="165" y="57"/>
                  <a:pt x="122" y="40"/>
                </a:cubicBezTo>
                <a:cubicBezTo>
                  <a:pt x="87" y="23"/>
                  <a:pt x="44" y="5"/>
                  <a:pt x="1" y="1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7" name="Google Shape;187;p27"/>
          <p:cNvSpPr/>
          <p:nvPr/>
        </p:nvSpPr>
        <p:spPr>
          <a:xfrm>
            <a:off x="3008134" y="2058961"/>
            <a:ext cx="97553" cy="175678"/>
          </a:xfrm>
          <a:custGeom>
            <a:rect b="b" l="l" r="r" t="t"/>
            <a:pathLst>
              <a:path extrusionOk="0" h="1619" w="935">
                <a:moveTo>
                  <a:pt x="143" y="0"/>
                </a:moveTo>
                <a:cubicBezTo>
                  <a:pt x="143" y="0"/>
                  <a:pt x="113" y="459"/>
                  <a:pt x="83" y="904"/>
                </a:cubicBezTo>
                <a:cubicBezTo>
                  <a:pt x="57" y="1255"/>
                  <a:pt x="0" y="1618"/>
                  <a:pt x="0" y="1618"/>
                </a:cubicBezTo>
                <a:cubicBezTo>
                  <a:pt x="0" y="1618"/>
                  <a:pt x="524" y="1233"/>
                  <a:pt x="701" y="969"/>
                </a:cubicBezTo>
                <a:cubicBezTo>
                  <a:pt x="879" y="705"/>
                  <a:pt x="935" y="489"/>
                  <a:pt x="935" y="489"/>
                </a:cubicBezTo>
                <a:lnTo>
                  <a:pt x="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8" name="Google Shape;188;p27"/>
          <p:cNvSpPr/>
          <p:nvPr/>
        </p:nvSpPr>
        <p:spPr>
          <a:xfrm>
            <a:off x="3026601" y="2024671"/>
            <a:ext cx="89102" cy="179367"/>
          </a:xfrm>
          <a:custGeom>
            <a:rect b="b" l="l" r="r" t="t"/>
            <a:pathLst>
              <a:path extrusionOk="0" h="1653" w="854">
                <a:moveTo>
                  <a:pt x="35" y="493"/>
                </a:moveTo>
                <a:lnTo>
                  <a:pt x="1" y="1653"/>
                </a:lnTo>
                <a:cubicBezTo>
                  <a:pt x="282" y="1480"/>
                  <a:pt x="490" y="1233"/>
                  <a:pt x="632" y="926"/>
                </a:cubicBezTo>
                <a:lnTo>
                  <a:pt x="632" y="926"/>
                </a:lnTo>
                <a:lnTo>
                  <a:pt x="853" y="502"/>
                </a:lnTo>
                <a:lnTo>
                  <a:pt x="347" y="0"/>
                </a:lnTo>
                <a:close/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9" name="Google Shape;189;p27"/>
          <p:cNvSpPr/>
          <p:nvPr/>
        </p:nvSpPr>
        <p:spPr>
          <a:xfrm>
            <a:off x="3000934" y="1986150"/>
            <a:ext cx="148990" cy="115563"/>
          </a:xfrm>
          <a:custGeom>
            <a:rect b="b" l="l" r="r" t="t"/>
            <a:pathLst>
              <a:path extrusionOk="0" h="1065" w="1428">
                <a:moveTo>
                  <a:pt x="792" y="57"/>
                </a:moveTo>
                <a:cubicBezTo>
                  <a:pt x="0" y="459"/>
                  <a:pt x="1272" y="1065"/>
                  <a:pt x="1272" y="1065"/>
                </a:cubicBezTo>
                <a:lnTo>
                  <a:pt x="1272" y="1065"/>
                </a:lnTo>
                <a:cubicBezTo>
                  <a:pt x="1272" y="1065"/>
                  <a:pt x="1428" y="0"/>
                  <a:pt x="991" y="0"/>
                </a:cubicBezTo>
                <a:lnTo>
                  <a:pt x="991" y="0"/>
                </a:lnTo>
                <a:cubicBezTo>
                  <a:pt x="935" y="0"/>
                  <a:pt x="870" y="18"/>
                  <a:pt x="792" y="57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0" name="Google Shape;190;p27"/>
          <p:cNvSpPr/>
          <p:nvPr/>
        </p:nvSpPr>
        <p:spPr>
          <a:xfrm>
            <a:off x="3041520" y="1937754"/>
            <a:ext cx="107048" cy="126414"/>
          </a:xfrm>
          <a:custGeom>
            <a:rect b="b" l="l" r="r" t="t"/>
            <a:pathLst>
              <a:path extrusionOk="0" h="1165" w="1026">
                <a:moveTo>
                  <a:pt x="870" y="1"/>
                </a:moveTo>
                <a:lnTo>
                  <a:pt x="611" y="247"/>
                </a:lnTo>
                <a:lnTo>
                  <a:pt x="593" y="165"/>
                </a:lnTo>
                <a:cubicBezTo>
                  <a:pt x="593" y="165"/>
                  <a:pt x="187" y="533"/>
                  <a:pt x="91" y="628"/>
                </a:cubicBezTo>
                <a:cubicBezTo>
                  <a:pt x="1" y="719"/>
                  <a:pt x="109" y="935"/>
                  <a:pt x="109" y="935"/>
                </a:cubicBezTo>
                <a:lnTo>
                  <a:pt x="355" y="1165"/>
                </a:lnTo>
                <a:lnTo>
                  <a:pt x="316" y="935"/>
                </a:lnTo>
                <a:lnTo>
                  <a:pt x="485" y="1013"/>
                </a:lnTo>
                <a:lnTo>
                  <a:pt x="485" y="1013"/>
                </a:lnTo>
                <a:lnTo>
                  <a:pt x="468" y="836"/>
                </a:lnTo>
                <a:cubicBezTo>
                  <a:pt x="468" y="836"/>
                  <a:pt x="355" y="732"/>
                  <a:pt x="399" y="671"/>
                </a:cubicBezTo>
                <a:cubicBezTo>
                  <a:pt x="442" y="615"/>
                  <a:pt x="645" y="585"/>
                  <a:pt x="766" y="520"/>
                </a:cubicBezTo>
                <a:cubicBezTo>
                  <a:pt x="1026" y="386"/>
                  <a:pt x="1004" y="5"/>
                  <a:pt x="1004" y="5"/>
                </a:cubicBezTo>
                <a:lnTo>
                  <a:pt x="1004" y="5"/>
                </a:lnTo>
                <a:lnTo>
                  <a:pt x="883" y="174"/>
                </a:lnTo>
                <a:lnTo>
                  <a:pt x="870" y="1"/>
                </a:lnTo>
                <a:close/>
              </a:path>
            </a:pathLst>
          </a:custGeom>
          <a:solidFill>
            <a:srgbClr val="070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1" name="Google Shape;191;p27"/>
          <p:cNvSpPr/>
          <p:nvPr/>
        </p:nvSpPr>
        <p:spPr>
          <a:xfrm>
            <a:off x="3067708" y="2033569"/>
            <a:ext cx="22641" cy="25934"/>
          </a:xfrm>
          <a:custGeom>
            <a:rect b="b" l="l" r="r" t="t"/>
            <a:pathLst>
              <a:path extrusionOk="0" h="239" w="217">
                <a:moveTo>
                  <a:pt x="83" y="0"/>
                </a:moveTo>
                <a:cubicBezTo>
                  <a:pt x="35" y="5"/>
                  <a:pt x="0" y="61"/>
                  <a:pt x="5" y="126"/>
                </a:cubicBezTo>
                <a:lnTo>
                  <a:pt x="5" y="126"/>
                </a:lnTo>
                <a:cubicBezTo>
                  <a:pt x="9" y="191"/>
                  <a:pt x="117" y="238"/>
                  <a:pt x="165" y="238"/>
                </a:cubicBezTo>
                <a:lnTo>
                  <a:pt x="165" y="238"/>
                </a:lnTo>
                <a:cubicBezTo>
                  <a:pt x="217" y="234"/>
                  <a:pt x="187" y="178"/>
                  <a:pt x="182" y="113"/>
                </a:cubicBezTo>
                <a:lnTo>
                  <a:pt x="182" y="113"/>
                </a:lnTo>
                <a:cubicBezTo>
                  <a:pt x="178" y="48"/>
                  <a:pt x="135" y="0"/>
                  <a:pt x="91" y="0"/>
                </a:cubicBezTo>
                <a:lnTo>
                  <a:pt x="91" y="0"/>
                </a:lnTo>
                <a:cubicBezTo>
                  <a:pt x="87" y="0"/>
                  <a:pt x="87" y="0"/>
                  <a:pt x="83" y="0"/>
                </a:cubicBezTo>
              </a:path>
            </a:pathLst>
          </a:custGeom>
          <a:solidFill>
            <a:srgbClr val="EF87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2" name="Google Shape;192;p27"/>
          <p:cNvSpPr/>
          <p:nvPr/>
        </p:nvSpPr>
        <p:spPr>
          <a:xfrm>
            <a:off x="2710155" y="2360296"/>
            <a:ext cx="565704" cy="489706"/>
          </a:xfrm>
          <a:custGeom>
            <a:rect b="b" l="l" r="r" t="t"/>
            <a:pathLst>
              <a:path extrusionOk="0" h="4513" w="5422">
                <a:moveTo>
                  <a:pt x="555" y="325"/>
                </a:moveTo>
                <a:cubicBezTo>
                  <a:pt x="1" y="1459"/>
                  <a:pt x="2869" y="2765"/>
                  <a:pt x="4314" y="3271"/>
                </a:cubicBezTo>
                <a:lnTo>
                  <a:pt x="4314" y="3271"/>
                </a:lnTo>
                <a:cubicBezTo>
                  <a:pt x="3955" y="3479"/>
                  <a:pt x="3142" y="4271"/>
                  <a:pt x="3142" y="4271"/>
                </a:cubicBezTo>
                <a:lnTo>
                  <a:pt x="3142" y="4271"/>
                </a:lnTo>
                <a:lnTo>
                  <a:pt x="3389" y="4513"/>
                </a:lnTo>
                <a:cubicBezTo>
                  <a:pt x="3389" y="4513"/>
                  <a:pt x="4803" y="3834"/>
                  <a:pt x="5296" y="3297"/>
                </a:cubicBezTo>
                <a:lnTo>
                  <a:pt x="5296" y="3297"/>
                </a:lnTo>
                <a:cubicBezTo>
                  <a:pt x="5422" y="3163"/>
                  <a:pt x="4539" y="2220"/>
                  <a:pt x="4211" y="1939"/>
                </a:cubicBezTo>
                <a:lnTo>
                  <a:pt x="4211" y="1939"/>
                </a:lnTo>
                <a:cubicBezTo>
                  <a:pt x="3181" y="1061"/>
                  <a:pt x="1857" y="1"/>
                  <a:pt x="1083" y="1"/>
                </a:cubicBezTo>
                <a:lnTo>
                  <a:pt x="1083" y="1"/>
                </a:lnTo>
                <a:cubicBezTo>
                  <a:pt x="849" y="1"/>
                  <a:pt x="667" y="96"/>
                  <a:pt x="555" y="325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3" name="Google Shape;193;p27"/>
          <p:cNvSpPr/>
          <p:nvPr/>
        </p:nvSpPr>
        <p:spPr>
          <a:xfrm>
            <a:off x="3002708" y="2786094"/>
            <a:ext cx="116125" cy="131731"/>
          </a:xfrm>
          <a:custGeom>
            <a:rect b="b" l="l" r="r" t="t"/>
            <a:pathLst>
              <a:path extrusionOk="0" h="1214" w="1113">
                <a:moveTo>
                  <a:pt x="693" y="1"/>
                </a:moveTo>
                <a:lnTo>
                  <a:pt x="0" y="433"/>
                </a:lnTo>
                <a:cubicBezTo>
                  <a:pt x="0" y="433"/>
                  <a:pt x="797" y="1213"/>
                  <a:pt x="1013" y="1213"/>
                </a:cubicBezTo>
                <a:cubicBezTo>
                  <a:pt x="1041" y="1213"/>
                  <a:pt x="1060" y="1199"/>
                  <a:pt x="1065" y="1169"/>
                </a:cubicBezTo>
                <a:cubicBezTo>
                  <a:pt x="1112" y="900"/>
                  <a:pt x="693" y="1"/>
                  <a:pt x="6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4" name="Google Shape;194;p27"/>
          <p:cNvSpPr/>
          <p:nvPr/>
        </p:nvSpPr>
        <p:spPr>
          <a:xfrm>
            <a:off x="2717459" y="2327960"/>
            <a:ext cx="343992" cy="304696"/>
          </a:xfrm>
          <a:custGeom>
            <a:rect b="b" l="l" r="r" t="t"/>
            <a:pathLst>
              <a:path extrusionOk="0" h="2808" w="3297">
                <a:moveTo>
                  <a:pt x="2146" y="2808"/>
                </a:moveTo>
                <a:cubicBezTo>
                  <a:pt x="2146" y="2808"/>
                  <a:pt x="2475" y="1770"/>
                  <a:pt x="3297" y="1523"/>
                </a:cubicBezTo>
                <a:cubicBezTo>
                  <a:pt x="3297" y="1523"/>
                  <a:pt x="2099" y="0"/>
                  <a:pt x="1108" y="74"/>
                </a:cubicBezTo>
                <a:cubicBezTo>
                  <a:pt x="121" y="143"/>
                  <a:pt x="0" y="909"/>
                  <a:pt x="0" y="909"/>
                </a:cubicBezTo>
                <a:cubicBezTo>
                  <a:pt x="0" y="909"/>
                  <a:pt x="1039" y="2380"/>
                  <a:pt x="2146" y="28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5" name="Google Shape;195;p27"/>
          <p:cNvSpPr/>
          <p:nvPr/>
        </p:nvSpPr>
        <p:spPr>
          <a:xfrm>
            <a:off x="2903904" y="2464033"/>
            <a:ext cx="174761" cy="198682"/>
          </a:xfrm>
          <a:custGeom>
            <a:rect b="b" l="l" r="r" t="t"/>
            <a:pathLst>
              <a:path extrusionOk="0" h="1831" w="1675">
                <a:moveTo>
                  <a:pt x="1523" y="5"/>
                </a:moveTo>
                <a:cubicBezTo>
                  <a:pt x="1523" y="5"/>
                  <a:pt x="1333" y="1"/>
                  <a:pt x="844" y="399"/>
                </a:cubicBezTo>
                <a:cubicBezTo>
                  <a:pt x="506" y="671"/>
                  <a:pt x="238" y="1199"/>
                  <a:pt x="117" y="1515"/>
                </a:cubicBezTo>
                <a:cubicBezTo>
                  <a:pt x="0" y="1831"/>
                  <a:pt x="316" y="1809"/>
                  <a:pt x="316" y="1809"/>
                </a:cubicBezTo>
                <a:lnTo>
                  <a:pt x="1674" y="4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6" name="Google Shape;196;p27"/>
          <p:cNvSpPr/>
          <p:nvPr/>
        </p:nvSpPr>
        <p:spPr>
          <a:xfrm>
            <a:off x="3160253" y="2701130"/>
            <a:ext cx="35265" cy="14215"/>
          </a:xfrm>
          <a:custGeom>
            <a:rect b="b" l="l" r="r" t="t"/>
            <a:pathLst>
              <a:path extrusionOk="0" h="131" w="338">
                <a:moveTo>
                  <a:pt x="0" y="130"/>
                </a:moveTo>
                <a:cubicBezTo>
                  <a:pt x="13" y="100"/>
                  <a:pt x="39" y="78"/>
                  <a:pt x="65" y="61"/>
                </a:cubicBezTo>
                <a:cubicBezTo>
                  <a:pt x="91" y="44"/>
                  <a:pt x="122" y="31"/>
                  <a:pt x="152" y="18"/>
                </a:cubicBezTo>
                <a:cubicBezTo>
                  <a:pt x="182" y="9"/>
                  <a:pt x="212" y="5"/>
                  <a:pt x="247" y="1"/>
                </a:cubicBezTo>
                <a:cubicBezTo>
                  <a:pt x="277" y="1"/>
                  <a:pt x="308" y="1"/>
                  <a:pt x="338" y="5"/>
                </a:cubicBezTo>
                <a:cubicBezTo>
                  <a:pt x="277" y="26"/>
                  <a:pt x="221" y="39"/>
                  <a:pt x="165" y="61"/>
                </a:cubicBezTo>
                <a:cubicBezTo>
                  <a:pt x="109" y="78"/>
                  <a:pt x="57" y="100"/>
                  <a:pt x="0" y="130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7" name="Google Shape;197;p27"/>
          <p:cNvSpPr txBox="1"/>
          <p:nvPr/>
        </p:nvSpPr>
        <p:spPr>
          <a:xfrm>
            <a:off x="2033978" y="3193950"/>
            <a:ext cx="162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Context</a:t>
            </a:r>
            <a:endParaRPr b="1" sz="150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2033958" y="3543099"/>
            <a:ext cx="16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background of our question?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2033968" y="1229863"/>
            <a:ext cx="1625400" cy="4467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2033974" y="4269393"/>
            <a:ext cx="1625400" cy="1914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4494253" y="2470453"/>
            <a:ext cx="327160" cy="561120"/>
          </a:xfrm>
          <a:custGeom>
            <a:rect b="b" l="l" r="r" t="t"/>
            <a:pathLst>
              <a:path extrusionOk="0" h="5197" w="3151">
                <a:moveTo>
                  <a:pt x="645" y="0"/>
                </a:moveTo>
                <a:cubicBezTo>
                  <a:pt x="256" y="26"/>
                  <a:pt x="0" y="1012"/>
                  <a:pt x="78" y="2198"/>
                </a:cubicBezTo>
                <a:lnTo>
                  <a:pt x="78" y="2198"/>
                </a:lnTo>
                <a:cubicBezTo>
                  <a:pt x="156" y="3388"/>
                  <a:pt x="870" y="4794"/>
                  <a:pt x="870" y="4794"/>
                </a:cubicBezTo>
                <a:lnTo>
                  <a:pt x="870" y="4794"/>
                </a:lnTo>
                <a:lnTo>
                  <a:pt x="3085" y="5196"/>
                </a:lnTo>
                <a:lnTo>
                  <a:pt x="3150" y="4932"/>
                </a:lnTo>
                <a:cubicBezTo>
                  <a:pt x="3150" y="4932"/>
                  <a:pt x="2830" y="4750"/>
                  <a:pt x="2237" y="4504"/>
                </a:cubicBezTo>
                <a:lnTo>
                  <a:pt x="2237" y="4504"/>
                </a:lnTo>
                <a:cubicBezTo>
                  <a:pt x="1644" y="4262"/>
                  <a:pt x="1381" y="4339"/>
                  <a:pt x="1381" y="4339"/>
                </a:cubicBezTo>
                <a:lnTo>
                  <a:pt x="1381" y="4339"/>
                </a:lnTo>
                <a:cubicBezTo>
                  <a:pt x="1458" y="3729"/>
                  <a:pt x="1445" y="2695"/>
                  <a:pt x="1614" y="1666"/>
                </a:cubicBezTo>
                <a:lnTo>
                  <a:pt x="1614" y="1666"/>
                </a:lnTo>
                <a:cubicBezTo>
                  <a:pt x="1796" y="519"/>
                  <a:pt x="1073" y="0"/>
                  <a:pt x="675" y="0"/>
                </a:cubicBezTo>
                <a:lnTo>
                  <a:pt x="675" y="0"/>
                </a:lnTo>
                <a:cubicBezTo>
                  <a:pt x="667" y="0"/>
                  <a:pt x="654" y="0"/>
                  <a:pt x="645" y="0"/>
                </a:cubicBezTo>
              </a:path>
            </a:pathLst>
          </a:custGeom>
          <a:solidFill>
            <a:srgbClr val="D8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2" name="Google Shape;202;p27"/>
          <p:cNvSpPr/>
          <p:nvPr/>
        </p:nvSpPr>
        <p:spPr>
          <a:xfrm>
            <a:off x="4798361" y="2969278"/>
            <a:ext cx="81712" cy="141765"/>
          </a:xfrm>
          <a:custGeom>
            <a:rect b="b" l="l" r="r" t="t"/>
            <a:pathLst>
              <a:path extrusionOk="0" h="1313" w="787">
                <a:moveTo>
                  <a:pt x="609" y="0"/>
                </a:moveTo>
                <a:cubicBezTo>
                  <a:pt x="436" y="0"/>
                  <a:pt x="0" y="213"/>
                  <a:pt x="0" y="213"/>
                </a:cubicBezTo>
                <a:cubicBezTo>
                  <a:pt x="0" y="213"/>
                  <a:pt x="212" y="265"/>
                  <a:pt x="147" y="563"/>
                </a:cubicBezTo>
                <a:cubicBezTo>
                  <a:pt x="139" y="602"/>
                  <a:pt x="459" y="1203"/>
                  <a:pt x="636" y="1303"/>
                </a:cubicBezTo>
                <a:cubicBezTo>
                  <a:pt x="647" y="1309"/>
                  <a:pt x="657" y="1312"/>
                  <a:pt x="667" y="1312"/>
                </a:cubicBezTo>
                <a:cubicBezTo>
                  <a:pt x="777" y="1312"/>
                  <a:pt x="787" y="887"/>
                  <a:pt x="775" y="520"/>
                </a:cubicBezTo>
                <a:cubicBezTo>
                  <a:pt x="766" y="239"/>
                  <a:pt x="770" y="74"/>
                  <a:pt x="658" y="9"/>
                </a:cubicBezTo>
                <a:cubicBezTo>
                  <a:pt x="646" y="3"/>
                  <a:pt x="629" y="0"/>
                  <a:pt x="60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3" name="Google Shape;203;p27"/>
          <p:cNvSpPr/>
          <p:nvPr/>
        </p:nvSpPr>
        <p:spPr>
          <a:xfrm>
            <a:off x="4499133" y="2543225"/>
            <a:ext cx="178479" cy="281046"/>
          </a:xfrm>
          <a:custGeom>
            <a:rect b="b" l="l" r="r" t="t"/>
            <a:pathLst>
              <a:path extrusionOk="0" h="2603" w="1719">
                <a:moveTo>
                  <a:pt x="1494" y="1"/>
                </a:moveTo>
                <a:lnTo>
                  <a:pt x="1" y="1230"/>
                </a:lnTo>
                <a:lnTo>
                  <a:pt x="122" y="2562"/>
                </a:lnTo>
                <a:cubicBezTo>
                  <a:pt x="201" y="2591"/>
                  <a:pt x="298" y="2603"/>
                  <a:pt x="406" y="2603"/>
                </a:cubicBezTo>
                <a:cubicBezTo>
                  <a:pt x="918" y="2603"/>
                  <a:pt x="1658" y="2337"/>
                  <a:pt x="1658" y="2337"/>
                </a:cubicBezTo>
                <a:cubicBezTo>
                  <a:pt x="1658" y="2337"/>
                  <a:pt x="1719" y="1290"/>
                  <a:pt x="1719" y="862"/>
                </a:cubicBezTo>
                <a:cubicBezTo>
                  <a:pt x="1719" y="434"/>
                  <a:pt x="1494" y="1"/>
                  <a:pt x="1494" y="1"/>
                </a:cubicBezTo>
                <a:close/>
              </a:path>
            </a:pathLst>
          </a:custGeom>
          <a:solidFill>
            <a:srgbClr val="B31D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4" name="Google Shape;204;p27"/>
          <p:cNvSpPr/>
          <p:nvPr/>
        </p:nvSpPr>
        <p:spPr>
          <a:xfrm>
            <a:off x="4494668" y="2774931"/>
            <a:ext cx="210355" cy="65106"/>
          </a:xfrm>
          <a:custGeom>
            <a:rect b="b" l="l" r="r" t="t"/>
            <a:pathLst>
              <a:path extrusionOk="0" h="603" w="2026">
                <a:moveTo>
                  <a:pt x="1835" y="1"/>
                </a:moveTo>
                <a:cubicBezTo>
                  <a:pt x="1835" y="1"/>
                  <a:pt x="1550" y="109"/>
                  <a:pt x="883" y="260"/>
                </a:cubicBezTo>
                <a:cubicBezTo>
                  <a:pt x="386" y="373"/>
                  <a:pt x="1" y="252"/>
                  <a:pt x="1" y="252"/>
                </a:cubicBezTo>
                <a:lnTo>
                  <a:pt x="1" y="537"/>
                </a:lnTo>
                <a:cubicBezTo>
                  <a:pt x="1" y="537"/>
                  <a:pt x="1649" y="602"/>
                  <a:pt x="1835" y="360"/>
                </a:cubicBezTo>
                <a:cubicBezTo>
                  <a:pt x="2025" y="118"/>
                  <a:pt x="1835" y="1"/>
                  <a:pt x="183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5" name="Google Shape;205;p27"/>
          <p:cNvSpPr/>
          <p:nvPr/>
        </p:nvSpPr>
        <p:spPr>
          <a:xfrm>
            <a:off x="4271442" y="2113934"/>
            <a:ext cx="320827" cy="208922"/>
          </a:xfrm>
          <a:custGeom>
            <a:rect b="b" l="l" r="r" t="t"/>
            <a:pathLst>
              <a:path extrusionOk="0" h="1935" w="3090">
                <a:moveTo>
                  <a:pt x="368" y="256"/>
                </a:moveTo>
                <a:lnTo>
                  <a:pt x="182" y="18"/>
                </a:lnTo>
                <a:lnTo>
                  <a:pt x="277" y="338"/>
                </a:lnTo>
                <a:lnTo>
                  <a:pt x="48" y="187"/>
                </a:lnTo>
                <a:lnTo>
                  <a:pt x="238" y="438"/>
                </a:lnTo>
                <a:lnTo>
                  <a:pt x="1" y="330"/>
                </a:lnTo>
                <a:lnTo>
                  <a:pt x="403" y="819"/>
                </a:lnTo>
                <a:lnTo>
                  <a:pt x="1337" y="1935"/>
                </a:lnTo>
                <a:lnTo>
                  <a:pt x="2908" y="1528"/>
                </a:lnTo>
                <a:lnTo>
                  <a:pt x="3090" y="1026"/>
                </a:lnTo>
                <a:cubicBezTo>
                  <a:pt x="3090" y="1026"/>
                  <a:pt x="2644" y="905"/>
                  <a:pt x="2423" y="1026"/>
                </a:cubicBezTo>
                <a:lnTo>
                  <a:pt x="2423" y="1026"/>
                </a:lnTo>
                <a:cubicBezTo>
                  <a:pt x="2203" y="1147"/>
                  <a:pt x="2103" y="1269"/>
                  <a:pt x="2103" y="1269"/>
                </a:cubicBezTo>
                <a:lnTo>
                  <a:pt x="2103" y="1269"/>
                </a:lnTo>
                <a:cubicBezTo>
                  <a:pt x="2103" y="1269"/>
                  <a:pt x="1619" y="1368"/>
                  <a:pt x="1519" y="1528"/>
                </a:cubicBezTo>
                <a:lnTo>
                  <a:pt x="1519" y="1528"/>
                </a:lnTo>
                <a:lnTo>
                  <a:pt x="528" y="646"/>
                </a:lnTo>
                <a:cubicBezTo>
                  <a:pt x="528" y="646"/>
                  <a:pt x="585" y="434"/>
                  <a:pt x="589" y="347"/>
                </a:cubicBezTo>
                <a:lnTo>
                  <a:pt x="589" y="347"/>
                </a:lnTo>
                <a:cubicBezTo>
                  <a:pt x="598" y="261"/>
                  <a:pt x="606" y="126"/>
                  <a:pt x="606" y="126"/>
                </a:cubicBezTo>
                <a:lnTo>
                  <a:pt x="606" y="126"/>
                </a:lnTo>
                <a:cubicBezTo>
                  <a:pt x="606" y="126"/>
                  <a:pt x="489" y="360"/>
                  <a:pt x="455" y="287"/>
                </a:cubicBezTo>
                <a:lnTo>
                  <a:pt x="455" y="287"/>
                </a:lnTo>
                <a:cubicBezTo>
                  <a:pt x="420" y="209"/>
                  <a:pt x="347" y="1"/>
                  <a:pt x="347" y="1"/>
                </a:cubicBezTo>
                <a:lnTo>
                  <a:pt x="347" y="1"/>
                </a:lnTo>
                <a:close/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6" name="Google Shape;206;p27"/>
          <p:cNvSpPr/>
          <p:nvPr/>
        </p:nvSpPr>
        <p:spPr>
          <a:xfrm>
            <a:off x="4569216" y="2155070"/>
            <a:ext cx="85035" cy="96309"/>
          </a:xfrm>
          <a:custGeom>
            <a:rect b="b" l="l" r="r" t="t"/>
            <a:pathLst>
              <a:path extrusionOk="0" h="892" w="819">
                <a:moveTo>
                  <a:pt x="273" y="291"/>
                </a:moveTo>
                <a:lnTo>
                  <a:pt x="1" y="892"/>
                </a:lnTo>
                <a:lnTo>
                  <a:pt x="819" y="619"/>
                </a:lnTo>
                <a:lnTo>
                  <a:pt x="520" y="1"/>
                </a:lnTo>
                <a:close/>
              </a:path>
            </a:pathLst>
          </a:custGeom>
          <a:solidFill>
            <a:srgbClr val="D8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7" name="Google Shape;207;p27"/>
          <p:cNvSpPr/>
          <p:nvPr/>
        </p:nvSpPr>
        <p:spPr>
          <a:xfrm>
            <a:off x="4488439" y="2200310"/>
            <a:ext cx="231847" cy="296810"/>
          </a:xfrm>
          <a:custGeom>
            <a:rect b="b" l="l" r="r" t="t"/>
            <a:pathLst>
              <a:path extrusionOk="0" h="2749" w="2233">
                <a:moveTo>
                  <a:pt x="1810" y="0"/>
                </a:moveTo>
                <a:cubicBezTo>
                  <a:pt x="1456" y="0"/>
                  <a:pt x="930" y="194"/>
                  <a:pt x="571" y="412"/>
                </a:cubicBezTo>
                <a:cubicBezTo>
                  <a:pt x="0" y="758"/>
                  <a:pt x="247" y="1356"/>
                  <a:pt x="247" y="1805"/>
                </a:cubicBezTo>
                <a:cubicBezTo>
                  <a:pt x="247" y="2255"/>
                  <a:pt x="428" y="2666"/>
                  <a:pt x="428" y="2666"/>
                </a:cubicBezTo>
                <a:cubicBezTo>
                  <a:pt x="423" y="2673"/>
                  <a:pt x="428" y="2675"/>
                  <a:pt x="442" y="2675"/>
                </a:cubicBezTo>
                <a:cubicBezTo>
                  <a:pt x="491" y="2675"/>
                  <a:pt x="649" y="2644"/>
                  <a:pt x="838" y="2644"/>
                </a:cubicBezTo>
                <a:cubicBezTo>
                  <a:pt x="997" y="2644"/>
                  <a:pt x="1178" y="2666"/>
                  <a:pt x="1333" y="2749"/>
                </a:cubicBezTo>
                <a:cubicBezTo>
                  <a:pt x="1333" y="2749"/>
                  <a:pt x="1229" y="2113"/>
                  <a:pt x="1514" y="1805"/>
                </a:cubicBezTo>
                <a:cubicBezTo>
                  <a:pt x="1800" y="1498"/>
                  <a:pt x="2233" y="720"/>
                  <a:pt x="2189" y="248"/>
                </a:cubicBezTo>
                <a:cubicBezTo>
                  <a:pt x="2175" y="71"/>
                  <a:pt x="2024" y="0"/>
                  <a:pt x="18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8" name="Google Shape;208;p27"/>
          <p:cNvSpPr/>
          <p:nvPr/>
        </p:nvSpPr>
        <p:spPr>
          <a:xfrm>
            <a:off x="4594861" y="2341968"/>
            <a:ext cx="31564" cy="124381"/>
          </a:xfrm>
          <a:custGeom>
            <a:rect b="b" l="l" r="r" t="t"/>
            <a:pathLst>
              <a:path extrusionOk="0" h="1152" w="304">
                <a:moveTo>
                  <a:pt x="273" y="346"/>
                </a:moveTo>
                <a:cubicBezTo>
                  <a:pt x="273" y="346"/>
                  <a:pt x="122" y="766"/>
                  <a:pt x="191" y="1151"/>
                </a:cubicBezTo>
                <a:lnTo>
                  <a:pt x="22" y="1121"/>
                </a:lnTo>
                <a:cubicBezTo>
                  <a:pt x="22" y="1121"/>
                  <a:pt x="1" y="524"/>
                  <a:pt x="152" y="264"/>
                </a:cubicBezTo>
                <a:cubicBezTo>
                  <a:pt x="303" y="0"/>
                  <a:pt x="273" y="346"/>
                  <a:pt x="273" y="346"/>
                </a:cubicBezTo>
                <a:close/>
              </a:path>
            </a:pathLst>
          </a:custGeom>
          <a:solidFill>
            <a:srgbClr val="FFE3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9" name="Google Shape;209;p27"/>
          <p:cNvSpPr/>
          <p:nvPr/>
        </p:nvSpPr>
        <p:spPr>
          <a:xfrm>
            <a:off x="4548139" y="2201822"/>
            <a:ext cx="109746" cy="46751"/>
          </a:xfrm>
          <a:custGeom>
            <a:rect b="b" l="l" r="r" t="t"/>
            <a:pathLst>
              <a:path extrusionOk="0" h="433" w="1057">
                <a:moveTo>
                  <a:pt x="1" y="398"/>
                </a:moveTo>
                <a:cubicBezTo>
                  <a:pt x="18" y="403"/>
                  <a:pt x="44" y="407"/>
                  <a:pt x="70" y="407"/>
                </a:cubicBezTo>
                <a:lnTo>
                  <a:pt x="70" y="407"/>
                </a:lnTo>
                <a:cubicBezTo>
                  <a:pt x="386" y="433"/>
                  <a:pt x="896" y="109"/>
                  <a:pt x="1056" y="0"/>
                </a:cubicBezTo>
                <a:lnTo>
                  <a:pt x="1056" y="0"/>
                </a:lnTo>
                <a:cubicBezTo>
                  <a:pt x="719" y="48"/>
                  <a:pt x="299" y="217"/>
                  <a:pt x="1" y="398"/>
                </a:cubicBezTo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0" name="Google Shape;210;p27"/>
          <p:cNvSpPr/>
          <p:nvPr/>
        </p:nvSpPr>
        <p:spPr>
          <a:xfrm>
            <a:off x="4321278" y="2462895"/>
            <a:ext cx="355402" cy="523331"/>
          </a:xfrm>
          <a:custGeom>
            <a:rect b="b" l="l" r="r" t="t"/>
            <a:pathLst>
              <a:path extrusionOk="0" h="4847" w="3423">
                <a:moveTo>
                  <a:pt x="1078" y="1217"/>
                </a:moveTo>
                <a:cubicBezTo>
                  <a:pt x="291" y="1913"/>
                  <a:pt x="1" y="2579"/>
                  <a:pt x="1" y="2579"/>
                </a:cubicBezTo>
                <a:lnTo>
                  <a:pt x="1" y="2579"/>
                </a:lnTo>
                <a:lnTo>
                  <a:pt x="1182" y="4846"/>
                </a:lnTo>
                <a:lnTo>
                  <a:pt x="1398" y="4764"/>
                </a:lnTo>
                <a:cubicBezTo>
                  <a:pt x="1398" y="4764"/>
                  <a:pt x="1316" y="4271"/>
                  <a:pt x="1208" y="3510"/>
                </a:cubicBezTo>
                <a:lnTo>
                  <a:pt x="1208" y="3510"/>
                </a:lnTo>
                <a:cubicBezTo>
                  <a:pt x="1139" y="3012"/>
                  <a:pt x="944" y="2709"/>
                  <a:pt x="758" y="2527"/>
                </a:cubicBezTo>
                <a:lnTo>
                  <a:pt x="758" y="2527"/>
                </a:lnTo>
                <a:cubicBezTo>
                  <a:pt x="935" y="2324"/>
                  <a:pt x="1178" y="2337"/>
                  <a:pt x="1454" y="2350"/>
                </a:cubicBezTo>
                <a:lnTo>
                  <a:pt x="1454" y="2350"/>
                </a:lnTo>
                <a:cubicBezTo>
                  <a:pt x="1809" y="2367"/>
                  <a:pt x="2216" y="2389"/>
                  <a:pt x="2614" y="1961"/>
                </a:cubicBezTo>
                <a:lnTo>
                  <a:pt x="2614" y="1961"/>
                </a:lnTo>
                <a:cubicBezTo>
                  <a:pt x="3423" y="1087"/>
                  <a:pt x="3077" y="234"/>
                  <a:pt x="2735" y="40"/>
                </a:cubicBezTo>
                <a:lnTo>
                  <a:pt x="2735" y="40"/>
                </a:lnTo>
                <a:cubicBezTo>
                  <a:pt x="2692" y="14"/>
                  <a:pt x="2644" y="1"/>
                  <a:pt x="2597" y="1"/>
                </a:cubicBezTo>
                <a:lnTo>
                  <a:pt x="2597" y="1"/>
                </a:lnTo>
                <a:cubicBezTo>
                  <a:pt x="2276" y="1"/>
                  <a:pt x="1857" y="533"/>
                  <a:pt x="1078" y="1217"/>
                </a:cubicBezTo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1" name="Google Shape;211;p27"/>
          <p:cNvSpPr/>
          <p:nvPr/>
        </p:nvSpPr>
        <p:spPr>
          <a:xfrm>
            <a:off x="4402159" y="2954378"/>
            <a:ext cx="110161" cy="119847"/>
          </a:xfrm>
          <a:custGeom>
            <a:rect b="b" l="l" r="r" t="t"/>
            <a:pathLst>
              <a:path extrusionOk="0" h="1110" w="1061">
                <a:moveTo>
                  <a:pt x="589" y="0"/>
                </a:moveTo>
                <a:cubicBezTo>
                  <a:pt x="589" y="0"/>
                  <a:pt x="592" y="220"/>
                  <a:pt x="434" y="220"/>
                </a:cubicBezTo>
                <a:cubicBezTo>
                  <a:pt x="414" y="220"/>
                  <a:pt x="390" y="216"/>
                  <a:pt x="364" y="208"/>
                </a:cubicBezTo>
                <a:cubicBezTo>
                  <a:pt x="364" y="208"/>
                  <a:pt x="363" y="208"/>
                  <a:pt x="363" y="208"/>
                </a:cubicBezTo>
                <a:cubicBezTo>
                  <a:pt x="315" y="208"/>
                  <a:pt x="1" y="897"/>
                  <a:pt x="5" y="1051"/>
                </a:cubicBezTo>
                <a:cubicBezTo>
                  <a:pt x="6" y="1092"/>
                  <a:pt x="30" y="1110"/>
                  <a:pt x="69" y="1110"/>
                </a:cubicBezTo>
                <a:cubicBezTo>
                  <a:pt x="292" y="1110"/>
                  <a:pt x="1023" y="540"/>
                  <a:pt x="1035" y="463"/>
                </a:cubicBezTo>
                <a:cubicBezTo>
                  <a:pt x="1060" y="260"/>
                  <a:pt x="589" y="0"/>
                  <a:pt x="58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2" name="Google Shape;212;p27"/>
          <p:cNvSpPr/>
          <p:nvPr/>
        </p:nvSpPr>
        <p:spPr>
          <a:xfrm>
            <a:off x="4520729" y="2104648"/>
            <a:ext cx="167681" cy="107106"/>
          </a:xfrm>
          <a:custGeom>
            <a:rect b="b" l="l" r="r" t="t"/>
            <a:pathLst>
              <a:path extrusionOk="0" h="992" w="1615">
                <a:moveTo>
                  <a:pt x="446" y="991"/>
                </a:moveTo>
                <a:cubicBezTo>
                  <a:pt x="446" y="991"/>
                  <a:pt x="1614" y="139"/>
                  <a:pt x="723" y="9"/>
                </a:cubicBezTo>
                <a:lnTo>
                  <a:pt x="723" y="9"/>
                </a:lnTo>
                <a:cubicBezTo>
                  <a:pt x="684" y="0"/>
                  <a:pt x="650" y="0"/>
                  <a:pt x="619" y="0"/>
                </a:cubicBezTo>
                <a:lnTo>
                  <a:pt x="619" y="0"/>
                </a:lnTo>
                <a:cubicBezTo>
                  <a:pt x="1" y="0"/>
                  <a:pt x="446" y="991"/>
                  <a:pt x="446" y="991"/>
                </a:cubicBezTo>
                <a:close/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3" name="Google Shape;213;p27"/>
          <p:cNvSpPr/>
          <p:nvPr/>
        </p:nvSpPr>
        <p:spPr>
          <a:xfrm>
            <a:off x="4557587" y="2066318"/>
            <a:ext cx="98428" cy="107106"/>
          </a:xfrm>
          <a:custGeom>
            <a:rect b="b" l="l" r="r" t="t"/>
            <a:pathLst>
              <a:path extrusionOk="0" h="992" w="948">
                <a:moveTo>
                  <a:pt x="293" y="0"/>
                </a:moveTo>
                <a:cubicBezTo>
                  <a:pt x="99" y="0"/>
                  <a:pt x="1" y="258"/>
                  <a:pt x="22" y="342"/>
                </a:cubicBezTo>
                <a:cubicBezTo>
                  <a:pt x="47" y="435"/>
                  <a:pt x="151" y="456"/>
                  <a:pt x="261" y="456"/>
                </a:cubicBezTo>
                <a:cubicBezTo>
                  <a:pt x="350" y="456"/>
                  <a:pt x="445" y="442"/>
                  <a:pt x="504" y="442"/>
                </a:cubicBezTo>
                <a:cubicBezTo>
                  <a:pt x="508" y="442"/>
                  <a:pt x="512" y="442"/>
                  <a:pt x="515" y="442"/>
                </a:cubicBezTo>
                <a:cubicBezTo>
                  <a:pt x="641" y="451"/>
                  <a:pt x="537" y="991"/>
                  <a:pt x="537" y="991"/>
                </a:cubicBezTo>
                <a:lnTo>
                  <a:pt x="701" y="766"/>
                </a:lnTo>
                <a:cubicBezTo>
                  <a:pt x="701" y="766"/>
                  <a:pt x="948" y="628"/>
                  <a:pt x="866" y="416"/>
                </a:cubicBezTo>
                <a:cubicBezTo>
                  <a:pt x="827" y="308"/>
                  <a:pt x="515" y="14"/>
                  <a:pt x="308" y="1"/>
                </a:cubicBezTo>
                <a:cubicBezTo>
                  <a:pt x="303" y="0"/>
                  <a:pt x="298" y="0"/>
                  <a:pt x="293" y="0"/>
                </a:cubicBezTo>
                <a:close/>
              </a:path>
            </a:pathLst>
          </a:custGeom>
          <a:solidFill>
            <a:srgbClr val="070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4" name="Google Shape;214;p27"/>
          <p:cNvSpPr/>
          <p:nvPr/>
        </p:nvSpPr>
        <p:spPr>
          <a:xfrm>
            <a:off x="4617287" y="2144381"/>
            <a:ext cx="25334" cy="25805"/>
          </a:xfrm>
          <a:custGeom>
            <a:rect b="b" l="l" r="r" t="t"/>
            <a:pathLst>
              <a:path extrusionOk="0" h="239" w="244">
                <a:moveTo>
                  <a:pt x="53" y="95"/>
                </a:moveTo>
                <a:cubicBezTo>
                  <a:pt x="40" y="160"/>
                  <a:pt x="1" y="212"/>
                  <a:pt x="48" y="225"/>
                </a:cubicBezTo>
                <a:lnTo>
                  <a:pt x="48" y="225"/>
                </a:lnTo>
                <a:cubicBezTo>
                  <a:pt x="96" y="238"/>
                  <a:pt x="213" y="204"/>
                  <a:pt x="230" y="139"/>
                </a:cubicBezTo>
                <a:lnTo>
                  <a:pt x="230" y="139"/>
                </a:lnTo>
                <a:cubicBezTo>
                  <a:pt x="243" y="74"/>
                  <a:pt x="217" y="13"/>
                  <a:pt x="170" y="0"/>
                </a:cubicBezTo>
                <a:lnTo>
                  <a:pt x="170" y="0"/>
                </a:lnTo>
                <a:cubicBezTo>
                  <a:pt x="165" y="0"/>
                  <a:pt x="157" y="0"/>
                  <a:pt x="152" y="0"/>
                </a:cubicBezTo>
                <a:lnTo>
                  <a:pt x="152" y="0"/>
                </a:lnTo>
                <a:cubicBezTo>
                  <a:pt x="109" y="0"/>
                  <a:pt x="66" y="39"/>
                  <a:pt x="53" y="95"/>
                </a:cubicBezTo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5" name="Google Shape;215;p27"/>
          <p:cNvSpPr/>
          <p:nvPr/>
        </p:nvSpPr>
        <p:spPr>
          <a:xfrm>
            <a:off x="4457810" y="1923689"/>
            <a:ext cx="167681" cy="168217"/>
          </a:xfrm>
          <a:custGeom>
            <a:rect b="b" l="l" r="r" t="t"/>
            <a:pathLst>
              <a:path extrusionOk="0" h="1558" w="1615">
                <a:moveTo>
                  <a:pt x="806" y="0"/>
                </a:moveTo>
                <a:cubicBezTo>
                  <a:pt x="402" y="0"/>
                  <a:pt x="60" y="311"/>
                  <a:pt x="31" y="725"/>
                </a:cubicBezTo>
                <a:cubicBezTo>
                  <a:pt x="1" y="1153"/>
                  <a:pt x="321" y="1525"/>
                  <a:pt x="754" y="1555"/>
                </a:cubicBezTo>
                <a:cubicBezTo>
                  <a:pt x="773" y="1557"/>
                  <a:pt x="791" y="1557"/>
                  <a:pt x="810" y="1557"/>
                </a:cubicBezTo>
                <a:cubicBezTo>
                  <a:pt x="1214" y="1557"/>
                  <a:pt x="1555" y="1246"/>
                  <a:pt x="1584" y="833"/>
                </a:cubicBezTo>
                <a:cubicBezTo>
                  <a:pt x="1615" y="405"/>
                  <a:pt x="1295" y="32"/>
                  <a:pt x="862" y="2"/>
                </a:cubicBezTo>
                <a:cubicBezTo>
                  <a:pt x="843" y="1"/>
                  <a:pt x="824" y="0"/>
                  <a:pt x="8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6" name="Google Shape;216;p27"/>
          <p:cNvSpPr/>
          <p:nvPr/>
        </p:nvSpPr>
        <p:spPr>
          <a:xfrm>
            <a:off x="4379214" y="2461060"/>
            <a:ext cx="280023" cy="319159"/>
          </a:xfrm>
          <a:custGeom>
            <a:rect b="b" l="l" r="r" t="t"/>
            <a:pathLst>
              <a:path extrusionOk="0" h="2956" w="2697">
                <a:moveTo>
                  <a:pt x="2045" y="0"/>
                </a:moveTo>
                <a:cubicBezTo>
                  <a:pt x="1917" y="0"/>
                  <a:pt x="1757" y="40"/>
                  <a:pt x="1558" y="156"/>
                </a:cubicBezTo>
                <a:cubicBezTo>
                  <a:pt x="386" y="835"/>
                  <a:pt x="1" y="1722"/>
                  <a:pt x="1" y="1722"/>
                </a:cubicBezTo>
                <a:cubicBezTo>
                  <a:pt x="615" y="1999"/>
                  <a:pt x="935" y="2955"/>
                  <a:pt x="935" y="2955"/>
                </a:cubicBezTo>
                <a:cubicBezTo>
                  <a:pt x="935" y="2955"/>
                  <a:pt x="2489" y="1766"/>
                  <a:pt x="2592" y="1199"/>
                </a:cubicBezTo>
                <a:cubicBezTo>
                  <a:pt x="2696" y="636"/>
                  <a:pt x="2445" y="195"/>
                  <a:pt x="2445" y="195"/>
                </a:cubicBezTo>
                <a:cubicBezTo>
                  <a:pt x="2445" y="195"/>
                  <a:pt x="2326" y="0"/>
                  <a:pt x="2045" y="0"/>
                </a:cubicBezTo>
                <a:close/>
              </a:path>
            </a:pathLst>
          </a:custGeom>
          <a:solidFill>
            <a:srgbClr val="CF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7" name="Google Shape;217;p27"/>
          <p:cNvSpPr/>
          <p:nvPr/>
        </p:nvSpPr>
        <p:spPr>
          <a:xfrm>
            <a:off x="4589877" y="2204089"/>
            <a:ext cx="131757" cy="166922"/>
          </a:xfrm>
          <a:custGeom>
            <a:rect b="b" l="l" r="r" t="t"/>
            <a:pathLst>
              <a:path extrusionOk="0" h="1546" w="1269">
                <a:moveTo>
                  <a:pt x="403" y="1546"/>
                </a:moveTo>
                <a:cubicBezTo>
                  <a:pt x="767" y="1546"/>
                  <a:pt x="1005" y="931"/>
                  <a:pt x="1065" y="758"/>
                </a:cubicBezTo>
                <a:lnTo>
                  <a:pt x="1065" y="758"/>
                </a:lnTo>
                <a:cubicBezTo>
                  <a:pt x="1065" y="758"/>
                  <a:pt x="1269" y="10"/>
                  <a:pt x="974" y="1"/>
                </a:cubicBezTo>
                <a:lnTo>
                  <a:pt x="974" y="1"/>
                </a:lnTo>
                <a:cubicBezTo>
                  <a:pt x="970" y="1"/>
                  <a:pt x="966" y="1"/>
                  <a:pt x="961" y="1"/>
                </a:cubicBezTo>
                <a:lnTo>
                  <a:pt x="961" y="1"/>
                </a:lnTo>
                <a:cubicBezTo>
                  <a:pt x="347" y="1"/>
                  <a:pt x="1" y="1546"/>
                  <a:pt x="403" y="1546"/>
                </a:cubicBezTo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8" name="Google Shape;218;p27"/>
          <p:cNvSpPr/>
          <p:nvPr/>
        </p:nvSpPr>
        <p:spPr>
          <a:xfrm>
            <a:off x="4379214" y="2461060"/>
            <a:ext cx="280023" cy="319159"/>
          </a:xfrm>
          <a:custGeom>
            <a:rect b="b" l="l" r="r" t="t"/>
            <a:pathLst>
              <a:path extrusionOk="0" h="2956" w="2697">
                <a:moveTo>
                  <a:pt x="2045" y="0"/>
                </a:moveTo>
                <a:cubicBezTo>
                  <a:pt x="1917" y="0"/>
                  <a:pt x="1757" y="40"/>
                  <a:pt x="1558" y="156"/>
                </a:cubicBezTo>
                <a:cubicBezTo>
                  <a:pt x="386" y="835"/>
                  <a:pt x="1" y="1722"/>
                  <a:pt x="1" y="1722"/>
                </a:cubicBezTo>
                <a:cubicBezTo>
                  <a:pt x="615" y="1999"/>
                  <a:pt x="935" y="2955"/>
                  <a:pt x="935" y="2955"/>
                </a:cubicBezTo>
                <a:cubicBezTo>
                  <a:pt x="935" y="2955"/>
                  <a:pt x="2489" y="1766"/>
                  <a:pt x="2592" y="1199"/>
                </a:cubicBezTo>
                <a:cubicBezTo>
                  <a:pt x="2696" y="636"/>
                  <a:pt x="2445" y="195"/>
                  <a:pt x="2445" y="195"/>
                </a:cubicBezTo>
                <a:cubicBezTo>
                  <a:pt x="2445" y="195"/>
                  <a:pt x="2326" y="0"/>
                  <a:pt x="20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19" name="Google Shape;219;p27"/>
          <p:cNvSpPr/>
          <p:nvPr/>
        </p:nvSpPr>
        <p:spPr>
          <a:xfrm>
            <a:off x="4362186" y="2633381"/>
            <a:ext cx="136222" cy="166490"/>
          </a:xfrm>
          <a:custGeom>
            <a:rect b="b" l="l" r="r" t="t"/>
            <a:pathLst>
              <a:path extrusionOk="0" h="1542" w="1312">
                <a:moveTo>
                  <a:pt x="1311" y="1472"/>
                </a:moveTo>
                <a:cubicBezTo>
                  <a:pt x="1311" y="1472"/>
                  <a:pt x="987" y="646"/>
                  <a:pt x="649" y="325"/>
                </a:cubicBezTo>
                <a:cubicBezTo>
                  <a:pt x="316" y="1"/>
                  <a:pt x="165" y="1"/>
                  <a:pt x="165" y="1"/>
                </a:cubicBezTo>
                <a:lnTo>
                  <a:pt x="0" y="230"/>
                </a:lnTo>
                <a:lnTo>
                  <a:pt x="965" y="1541"/>
                </a:lnTo>
                <a:close/>
              </a:path>
            </a:pathLst>
          </a:custGeom>
          <a:solidFill>
            <a:srgbClr val="F8E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0" name="Google Shape;220;p27"/>
          <p:cNvSpPr/>
          <p:nvPr/>
        </p:nvSpPr>
        <p:spPr>
          <a:xfrm>
            <a:off x="4424170" y="2452638"/>
            <a:ext cx="205786" cy="278023"/>
          </a:xfrm>
          <a:custGeom>
            <a:rect b="b" l="l" r="r" t="t"/>
            <a:pathLst>
              <a:path extrusionOk="0" h="2575" w="1982">
                <a:moveTo>
                  <a:pt x="1934" y="1"/>
                </a:moveTo>
                <a:cubicBezTo>
                  <a:pt x="1934" y="1"/>
                  <a:pt x="1982" y="637"/>
                  <a:pt x="1757" y="1074"/>
                </a:cubicBezTo>
                <a:cubicBezTo>
                  <a:pt x="1536" y="1515"/>
                  <a:pt x="174" y="2575"/>
                  <a:pt x="174" y="2575"/>
                </a:cubicBezTo>
                <a:lnTo>
                  <a:pt x="0" y="2397"/>
                </a:lnTo>
                <a:cubicBezTo>
                  <a:pt x="0" y="2397"/>
                  <a:pt x="1376" y="1381"/>
                  <a:pt x="1580" y="948"/>
                </a:cubicBezTo>
                <a:cubicBezTo>
                  <a:pt x="1779" y="515"/>
                  <a:pt x="1779" y="14"/>
                  <a:pt x="1779" y="14"/>
                </a:cubicBezTo>
                <a:close/>
              </a:path>
            </a:pathLst>
          </a:custGeom>
          <a:solidFill>
            <a:srgbClr val="F8E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1" name="Google Shape;221;p27"/>
          <p:cNvSpPr/>
          <p:nvPr/>
        </p:nvSpPr>
        <p:spPr>
          <a:xfrm>
            <a:off x="4516680" y="2001860"/>
            <a:ext cx="209005" cy="264526"/>
          </a:xfrm>
          <a:custGeom>
            <a:rect b="b" l="l" r="r" t="t"/>
            <a:pathLst>
              <a:path extrusionOk="0" h="2450" w="2013">
                <a:moveTo>
                  <a:pt x="494" y="334"/>
                </a:moveTo>
                <a:lnTo>
                  <a:pt x="191" y="22"/>
                </a:lnTo>
                <a:lnTo>
                  <a:pt x="364" y="373"/>
                </a:lnTo>
                <a:lnTo>
                  <a:pt x="1" y="282"/>
                </a:lnTo>
                <a:lnTo>
                  <a:pt x="282" y="494"/>
                </a:lnTo>
                <a:lnTo>
                  <a:pt x="22" y="503"/>
                </a:lnTo>
                <a:lnTo>
                  <a:pt x="546" y="680"/>
                </a:lnTo>
                <a:cubicBezTo>
                  <a:pt x="710" y="1048"/>
                  <a:pt x="1368" y="2449"/>
                  <a:pt x="1632" y="2449"/>
                </a:cubicBezTo>
                <a:lnTo>
                  <a:pt x="1632" y="2449"/>
                </a:lnTo>
                <a:cubicBezTo>
                  <a:pt x="1632" y="2449"/>
                  <a:pt x="2012" y="2367"/>
                  <a:pt x="1511" y="1580"/>
                </a:cubicBezTo>
                <a:lnTo>
                  <a:pt x="1511" y="1580"/>
                </a:lnTo>
                <a:cubicBezTo>
                  <a:pt x="1433" y="1459"/>
                  <a:pt x="922" y="805"/>
                  <a:pt x="723" y="554"/>
                </a:cubicBezTo>
                <a:lnTo>
                  <a:pt x="723" y="554"/>
                </a:lnTo>
                <a:lnTo>
                  <a:pt x="857" y="265"/>
                </a:lnTo>
                <a:lnTo>
                  <a:pt x="667" y="433"/>
                </a:lnTo>
                <a:lnTo>
                  <a:pt x="555" y="1"/>
                </a:lnTo>
                <a:close/>
              </a:path>
            </a:pathLst>
          </a:custGeom>
          <a:solidFill>
            <a:srgbClr val="EF8D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2" name="Google Shape;222;p27"/>
          <p:cNvSpPr txBox="1"/>
          <p:nvPr/>
        </p:nvSpPr>
        <p:spPr>
          <a:xfrm>
            <a:off x="3762586" y="3193950"/>
            <a:ext cx="162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Experiment</a:t>
            </a:r>
            <a:endParaRPr b="1" sz="150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762146" y="3543100"/>
            <a:ext cx="1626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an ideal experiment to examine the issue?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3762576" y="1229863"/>
            <a:ext cx="1625400" cy="4467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3763154" y="4269393"/>
            <a:ext cx="1625400" cy="1914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6458724" y="2255900"/>
            <a:ext cx="232014" cy="139740"/>
          </a:xfrm>
          <a:custGeom>
            <a:rect b="b" l="l" r="r" t="t"/>
            <a:pathLst>
              <a:path extrusionOk="0" h="1303" w="2250">
                <a:moveTo>
                  <a:pt x="0" y="299"/>
                </a:moveTo>
                <a:lnTo>
                  <a:pt x="1419" y="1038"/>
                </a:lnTo>
                <a:lnTo>
                  <a:pt x="1990" y="1302"/>
                </a:lnTo>
                <a:lnTo>
                  <a:pt x="1826" y="1099"/>
                </a:lnTo>
                <a:lnTo>
                  <a:pt x="2120" y="1220"/>
                </a:lnTo>
                <a:lnTo>
                  <a:pt x="1917" y="1038"/>
                </a:lnTo>
                <a:lnTo>
                  <a:pt x="2250" y="1051"/>
                </a:lnTo>
                <a:lnTo>
                  <a:pt x="1969" y="926"/>
                </a:lnTo>
                <a:lnTo>
                  <a:pt x="2224" y="887"/>
                </a:lnTo>
                <a:cubicBezTo>
                  <a:pt x="2224" y="887"/>
                  <a:pt x="2003" y="865"/>
                  <a:pt x="1921" y="852"/>
                </a:cubicBezTo>
                <a:lnTo>
                  <a:pt x="1921" y="852"/>
                </a:lnTo>
                <a:cubicBezTo>
                  <a:pt x="1839" y="839"/>
                  <a:pt x="2038" y="666"/>
                  <a:pt x="2038" y="666"/>
                </a:cubicBezTo>
                <a:lnTo>
                  <a:pt x="2038" y="666"/>
                </a:lnTo>
                <a:cubicBezTo>
                  <a:pt x="2038" y="666"/>
                  <a:pt x="1908" y="710"/>
                  <a:pt x="1826" y="736"/>
                </a:cubicBezTo>
                <a:lnTo>
                  <a:pt x="1826" y="736"/>
                </a:lnTo>
                <a:cubicBezTo>
                  <a:pt x="1744" y="762"/>
                  <a:pt x="1553" y="874"/>
                  <a:pt x="1553" y="874"/>
                </a:cubicBezTo>
                <a:lnTo>
                  <a:pt x="1553" y="874"/>
                </a:lnTo>
                <a:lnTo>
                  <a:pt x="381" y="0"/>
                </a:lnTo>
                <a:close/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7" name="Google Shape;227;p27"/>
          <p:cNvSpPr/>
          <p:nvPr/>
        </p:nvSpPr>
        <p:spPr>
          <a:xfrm>
            <a:off x="6196805" y="2329578"/>
            <a:ext cx="324923" cy="557352"/>
          </a:xfrm>
          <a:custGeom>
            <a:rect b="b" l="l" r="r" t="t"/>
            <a:pathLst>
              <a:path extrusionOk="0" h="5197" w="3151">
                <a:moveTo>
                  <a:pt x="1541" y="1667"/>
                </a:moveTo>
                <a:cubicBezTo>
                  <a:pt x="1705" y="2696"/>
                  <a:pt x="1692" y="3730"/>
                  <a:pt x="1770" y="4340"/>
                </a:cubicBezTo>
                <a:lnTo>
                  <a:pt x="1770" y="4340"/>
                </a:lnTo>
                <a:cubicBezTo>
                  <a:pt x="1770" y="4340"/>
                  <a:pt x="1506" y="4258"/>
                  <a:pt x="913" y="4505"/>
                </a:cubicBezTo>
                <a:lnTo>
                  <a:pt x="913" y="4505"/>
                </a:lnTo>
                <a:cubicBezTo>
                  <a:pt x="321" y="4751"/>
                  <a:pt x="0" y="4929"/>
                  <a:pt x="0" y="4929"/>
                </a:cubicBezTo>
                <a:lnTo>
                  <a:pt x="0" y="4929"/>
                </a:lnTo>
                <a:lnTo>
                  <a:pt x="65" y="5197"/>
                </a:lnTo>
                <a:lnTo>
                  <a:pt x="2280" y="4790"/>
                </a:lnTo>
                <a:cubicBezTo>
                  <a:pt x="2280" y="4790"/>
                  <a:pt x="2994" y="3389"/>
                  <a:pt x="3072" y="2199"/>
                </a:cubicBezTo>
                <a:lnTo>
                  <a:pt x="3072" y="2199"/>
                </a:lnTo>
                <a:cubicBezTo>
                  <a:pt x="3150" y="1013"/>
                  <a:pt x="2895" y="27"/>
                  <a:pt x="2505" y="1"/>
                </a:cubicBezTo>
                <a:lnTo>
                  <a:pt x="2505" y="1"/>
                </a:lnTo>
                <a:cubicBezTo>
                  <a:pt x="2497" y="1"/>
                  <a:pt x="2488" y="1"/>
                  <a:pt x="2475" y="1"/>
                </a:cubicBezTo>
                <a:lnTo>
                  <a:pt x="2475" y="1"/>
                </a:lnTo>
                <a:cubicBezTo>
                  <a:pt x="2077" y="1"/>
                  <a:pt x="1355" y="520"/>
                  <a:pt x="1541" y="1667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8" name="Google Shape;228;p27"/>
          <p:cNvSpPr/>
          <p:nvPr/>
        </p:nvSpPr>
        <p:spPr>
          <a:xfrm>
            <a:off x="6339520" y="2401969"/>
            <a:ext cx="177671" cy="279159"/>
          </a:xfrm>
          <a:custGeom>
            <a:rect b="b" l="l" r="r" t="t"/>
            <a:pathLst>
              <a:path extrusionOk="0" h="2603" w="1723">
                <a:moveTo>
                  <a:pt x="226" y="1"/>
                </a:moveTo>
                <a:cubicBezTo>
                  <a:pt x="226" y="1"/>
                  <a:pt x="1" y="434"/>
                  <a:pt x="1" y="862"/>
                </a:cubicBezTo>
                <a:cubicBezTo>
                  <a:pt x="1" y="1290"/>
                  <a:pt x="61" y="2337"/>
                  <a:pt x="61" y="2337"/>
                </a:cubicBezTo>
                <a:cubicBezTo>
                  <a:pt x="61" y="2337"/>
                  <a:pt x="802" y="2603"/>
                  <a:pt x="1313" y="2603"/>
                </a:cubicBezTo>
                <a:cubicBezTo>
                  <a:pt x="1421" y="2603"/>
                  <a:pt x="1519" y="2591"/>
                  <a:pt x="1597" y="2562"/>
                </a:cubicBezTo>
                <a:lnTo>
                  <a:pt x="1723" y="1230"/>
                </a:lnTo>
                <a:lnTo>
                  <a:pt x="226" y="1"/>
                </a:lnTo>
                <a:close/>
              </a:path>
            </a:pathLst>
          </a:custGeom>
          <a:solidFill>
            <a:srgbClr val="007F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9" name="Google Shape;229;p27"/>
          <p:cNvSpPr/>
          <p:nvPr/>
        </p:nvSpPr>
        <p:spPr>
          <a:xfrm>
            <a:off x="6138440" y="2825163"/>
            <a:ext cx="81669" cy="140705"/>
          </a:xfrm>
          <a:custGeom>
            <a:rect b="b" l="l" r="r" t="t"/>
            <a:pathLst>
              <a:path extrusionOk="0" h="1312" w="792">
                <a:moveTo>
                  <a:pt x="182" y="0"/>
                </a:moveTo>
                <a:cubicBezTo>
                  <a:pt x="162" y="0"/>
                  <a:pt x="146" y="3"/>
                  <a:pt x="134" y="9"/>
                </a:cubicBezTo>
                <a:cubicBezTo>
                  <a:pt x="17" y="70"/>
                  <a:pt x="21" y="239"/>
                  <a:pt x="13" y="520"/>
                </a:cubicBezTo>
                <a:cubicBezTo>
                  <a:pt x="1" y="888"/>
                  <a:pt x="11" y="1311"/>
                  <a:pt x="122" y="1311"/>
                </a:cubicBezTo>
                <a:cubicBezTo>
                  <a:pt x="131" y="1311"/>
                  <a:pt x="141" y="1309"/>
                  <a:pt x="151" y="1303"/>
                </a:cubicBezTo>
                <a:cubicBezTo>
                  <a:pt x="333" y="1199"/>
                  <a:pt x="653" y="602"/>
                  <a:pt x="640" y="559"/>
                </a:cubicBezTo>
                <a:cubicBezTo>
                  <a:pt x="575" y="264"/>
                  <a:pt x="791" y="213"/>
                  <a:pt x="791" y="213"/>
                </a:cubicBezTo>
                <a:cubicBezTo>
                  <a:pt x="791" y="213"/>
                  <a:pt x="356" y="0"/>
                  <a:pt x="18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0" name="Google Shape;230;p27"/>
          <p:cNvSpPr/>
          <p:nvPr/>
        </p:nvSpPr>
        <p:spPr>
          <a:xfrm>
            <a:off x="6338179" y="2013202"/>
            <a:ext cx="108995" cy="99416"/>
          </a:xfrm>
          <a:custGeom>
            <a:rect b="b" l="l" r="r" t="t"/>
            <a:pathLst>
              <a:path extrusionOk="0" h="927" w="1057">
                <a:moveTo>
                  <a:pt x="239" y="654"/>
                </a:moveTo>
                <a:lnTo>
                  <a:pt x="1057" y="926"/>
                </a:lnTo>
                <a:lnTo>
                  <a:pt x="784" y="325"/>
                </a:lnTo>
                <a:lnTo>
                  <a:pt x="1" y="0"/>
                </a:lnTo>
                <a:close/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1" name="Google Shape;231;p27"/>
          <p:cNvSpPr/>
          <p:nvPr/>
        </p:nvSpPr>
        <p:spPr>
          <a:xfrm>
            <a:off x="5920242" y="1953144"/>
            <a:ext cx="166947" cy="167088"/>
          </a:xfrm>
          <a:custGeom>
            <a:rect b="b" l="l" r="r" t="t"/>
            <a:pathLst>
              <a:path extrusionOk="0" h="1558" w="1619">
                <a:moveTo>
                  <a:pt x="809" y="0"/>
                </a:moveTo>
                <a:cubicBezTo>
                  <a:pt x="790" y="0"/>
                  <a:pt x="772" y="1"/>
                  <a:pt x="753" y="2"/>
                </a:cubicBezTo>
                <a:cubicBezTo>
                  <a:pt x="325" y="33"/>
                  <a:pt x="0" y="405"/>
                  <a:pt x="30" y="833"/>
                </a:cubicBezTo>
                <a:cubicBezTo>
                  <a:pt x="59" y="1247"/>
                  <a:pt x="401" y="1557"/>
                  <a:pt x="809" y="1557"/>
                </a:cubicBezTo>
                <a:cubicBezTo>
                  <a:pt x="828" y="1557"/>
                  <a:pt x="846" y="1557"/>
                  <a:pt x="865" y="1555"/>
                </a:cubicBezTo>
                <a:cubicBezTo>
                  <a:pt x="1294" y="1525"/>
                  <a:pt x="1618" y="1153"/>
                  <a:pt x="1588" y="725"/>
                </a:cubicBezTo>
                <a:cubicBezTo>
                  <a:pt x="1555" y="311"/>
                  <a:pt x="1213" y="0"/>
                  <a:pt x="8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2" name="Google Shape;232;p27"/>
          <p:cNvSpPr/>
          <p:nvPr/>
        </p:nvSpPr>
        <p:spPr>
          <a:xfrm>
            <a:off x="6297138" y="2061784"/>
            <a:ext cx="230364" cy="294388"/>
          </a:xfrm>
          <a:custGeom>
            <a:rect b="b" l="l" r="r" t="t"/>
            <a:pathLst>
              <a:path extrusionOk="0" h="2745" w="2234">
                <a:moveTo>
                  <a:pt x="423" y="1"/>
                </a:moveTo>
                <a:cubicBezTo>
                  <a:pt x="210" y="1"/>
                  <a:pt x="59" y="71"/>
                  <a:pt x="44" y="248"/>
                </a:cubicBezTo>
                <a:cubicBezTo>
                  <a:pt x="1" y="720"/>
                  <a:pt x="434" y="1494"/>
                  <a:pt x="719" y="1801"/>
                </a:cubicBezTo>
                <a:cubicBezTo>
                  <a:pt x="1005" y="2109"/>
                  <a:pt x="905" y="2745"/>
                  <a:pt x="905" y="2745"/>
                </a:cubicBezTo>
                <a:cubicBezTo>
                  <a:pt x="1061" y="2663"/>
                  <a:pt x="1242" y="2642"/>
                  <a:pt x="1402" y="2642"/>
                </a:cubicBezTo>
                <a:cubicBezTo>
                  <a:pt x="1588" y="2642"/>
                  <a:pt x="1744" y="2671"/>
                  <a:pt x="1792" y="2671"/>
                </a:cubicBezTo>
                <a:cubicBezTo>
                  <a:pt x="1806" y="2671"/>
                  <a:pt x="1811" y="2669"/>
                  <a:pt x="1805" y="2662"/>
                </a:cubicBezTo>
                <a:cubicBezTo>
                  <a:pt x="1805" y="2662"/>
                  <a:pt x="1987" y="2251"/>
                  <a:pt x="1987" y="1801"/>
                </a:cubicBezTo>
                <a:cubicBezTo>
                  <a:pt x="1987" y="1351"/>
                  <a:pt x="2233" y="759"/>
                  <a:pt x="1662" y="413"/>
                </a:cubicBezTo>
                <a:cubicBezTo>
                  <a:pt x="1303" y="194"/>
                  <a:pt x="778" y="1"/>
                  <a:pt x="4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3" name="Google Shape;233;p27"/>
          <p:cNvSpPr/>
          <p:nvPr/>
        </p:nvSpPr>
        <p:spPr>
          <a:xfrm>
            <a:off x="6265997" y="2046126"/>
            <a:ext cx="149520" cy="207090"/>
          </a:xfrm>
          <a:custGeom>
            <a:rect b="b" l="l" r="r" t="t"/>
            <a:pathLst>
              <a:path extrusionOk="0" h="1931" w="1450">
                <a:moveTo>
                  <a:pt x="697" y="1567"/>
                </a:moveTo>
                <a:cubicBezTo>
                  <a:pt x="697" y="1567"/>
                  <a:pt x="1038" y="1930"/>
                  <a:pt x="1220" y="1861"/>
                </a:cubicBezTo>
                <a:cubicBezTo>
                  <a:pt x="1402" y="1792"/>
                  <a:pt x="1449" y="1627"/>
                  <a:pt x="1402" y="1285"/>
                </a:cubicBezTo>
                <a:cubicBezTo>
                  <a:pt x="1350" y="944"/>
                  <a:pt x="1151" y="321"/>
                  <a:pt x="697" y="161"/>
                </a:cubicBezTo>
                <a:cubicBezTo>
                  <a:pt x="242" y="1"/>
                  <a:pt x="0" y="329"/>
                  <a:pt x="0" y="329"/>
                </a:cubicBezTo>
                <a:close/>
              </a:path>
            </a:pathLst>
          </a:custGeom>
          <a:solidFill>
            <a:srgbClr val="FAF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4" name="Google Shape;234;p27"/>
          <p:cNvSpPr/>
          <p:nvPr/>
        </p:nvSpPr>
        <p:spPr>
          <a:xfrm>
            <a:off x="6390460" y="2202491"/>
            <a:ext cx="31245" cy="123117"/>
          </a:xfrm>
          <a:custGeom>
            <a:rect b="b" l="l" r="r" t="t"/>
            <a:pathLst>
              <a:path extrusionOk="0" h="1148" w="303">
                <a:moveTo>
                  <a:pt x="30" y="342"/>
                </a:moveTo>
                <a:cubicBezTo>
                  <a:pt x="30" y="342"/>
                  <a:pt x="182" y="766"/>
                  <a:pt x="113" y="1147"/>
                </a:cubicBezTo>
                <a:lnTo>
                  <a:pt x="286" y="1117"/>
                </a:lnTo>
                <a:cubicBezTo>
                  <a:pt x="286" y="1117"/>
                  <a:pt x="303" y="524"/>
                  <a:pt x="152" y="260"/>
                </a:cubicBezTo>
                <a:cubicBezTo>
                  <a:pt x="0" y="1"/>
                  <a:pt x="30" y="342"/>
                  <a:pt x="30" y="342"/>
                </a:cubicBezTo>
                <a:close/>
              </a:path>
            </a:pathLst>
          </a:custGeom>
          <a:solidFill>
            <a:srgbClr val="FAF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5" name="Google Shape;235;p27"/>
          <p:cNvSpPr/>
          <p:nvPr/>
        </p:nvSpPr>
        <p:spPr>
          <a:xfrm>
            <a:off x="6359215" y="2063286"/>
            <a:ext cx="108892" cy="46544"/>
          </a:xfrm>
          <a:custGeom>
            <a:rect b="b" l="l" r="r" t="t"/>
            <a:pathLst>
              <a:path extrusionOk="0" h="434" w="1056">
                <a:moveTo>
                  <a:pt x="987" y="407"/>
                </a:moveTo>
                <a:cubicBezTo>
                  <a:pt x="1017" y="403"/>
                  <a:pt x="1039" y="403"/>
                  <a:pt x="1056" y="394"/>
                </a:cubicBezTo>
                <a:lnTo>
                  <a:pt x="1056" y="394"/>
                </a:lnTo>
                <a:cubicBezTo>
                  <a:pt x="757" y="213"/>
                  <a:pt x="338" y="48"/>
                  <a:pt x="0" y="1"/>
                </a:cubicBezTo>
                <a:lnTo>
                  <a:pt x="0" y="1"/>
                </a:lnTo>
                <a:cubicBezTo>
                  <a:pt x="160" y="109"/>
                  <a:pt x="671" y="433"/>
                  <a:pt x="987" y="407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6" name="Google Shape;236;p27"/>
          <p:cNvSpPr/>
          <p:nvPr/>
        </p:nvSpPr>
        <p:spPr>
          <a:xfrm>
            <a:off x="6340448" y="2322714"/>
            <a:ext cx="326264" cy="686797"/>
          </a:xfrm>
          <a:custGeom>
            <a:rect b="b" l="l" r="r" t="t"/>
            <a:pathLst>
              <a:path extrusionOk="0" h="6404" w="3164">
                <a:moveTo>
                  <a:pt x="688" y="35"/>
                </a:moveTo>
                <a:cubicBezTo>
                  <a:pt x="351" y="229"/>
                  <a:pt x="1" y="1082"/>
                  <a:pt x="810" y="1956"/>
                </a:cubicBezTo>
                <a:lnTo>
                  <a:pt x="810" y="1956"/>
                </a:lnTo>
                <a:cubicBezTo>
                  <a:pt x="1519" y="2717"/>
                  <a:pt x="2086" y="3587"/>
                  <a:pt x="2488" y="4045"/>
                </a:cubicBezTo>
                <a:lnTo>
                  <a:pt x="2488" y="4045"/>
                </a:lnTo>
                <a:cubicBezTo>
                  <a:pt x="2302" y="4231"/>
                  <a:pt x="2030" y="4573"/>
                  <a:pt x="1956" y="5066"/>
                </a:cubicBezTo>
                <a:lnTo>
                  <a:pt x="1956" y="5066"/>
                </a:lnTo>
                <a:cubicBezTo>
                  <a:pt x="1848" y="5832"/>
                  <a:pt x="1766" y="6321"/>
                  <a:pt x="1766" y="6321"/>
                </a:cubicBezTo>
                <a:lnTo>
                  <a:pt x="1766" y="6321"/>
                </a:lnTo>
                <a:lnTo>
                  <a:pt x="1986" y="6403"/>
                </a:lnTo>
                <a:lnTo>
                  <a:pt x="3163" y="4140"/>
                </a:lnTo>
                <a:cubicBezTo>
                  <a:pt x="3163" y="4140"/>
                  <a:pt x="2977" y="2579"/>
                  <a:pt x="2380" y="1545"/>
                </a:cubicBezTo>
                <a:lnTo>
                  <a:pt x="2380" y="1545"/>
                </a:lnTo>
                <a:cubicBezTo>
                  <a:pt x="1857" y="636"/>
                  <a:pt x="1203" y="0"/>
                  <a:pt x="823" y="0"/>
                </a:cubicBezTo>
                <a:lnTo>
                  <a:pt x="823" y="0"/>
                </a:lnTo>
                <a:cubicBezTo>
                  <a:pt x="771" y="0"/>
                  <a:pt x="727" y="13"/>
                  <a:pt x="688" y="35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7" name="Google Shape;237;p27"/>
          <p:cNvSpPr/>
          <p:nvPr/>
        </p:nvSpPr>
        <p:spPr>
          <a:xfrm>
            <a:off x="6476976" y="2978311"/>
            <a:ext cx="109408" cy="118613"/>
          </a:xfrm>
          <a:custGeom>
            <a:rect b="b" l="l" r="r" t="t"/>
            <a:pathLst>
              <a:path extrusionOk="0" h="1106" w="1061">
                <a:moveTo>
                  <a:pt x="472" y="0"/>
                </a:moveTo>
                <a:cubicBezTo>
                  <a:pt x="472" y="0"/>
                  <a:pt x="0" y="260"/>
                  <a:pt x="26" y="459"/>
                </a:cubicBezTo>
                <a:cubicBezTo>
                  <a:pt x="37" y="540"/>
                  <a:pt x="768" y="1106"/>
                  <a:pt x="992" y="1106"/>
                </a:cubicBezTo>
                <a:cubicBezTo>
                  <a:pt x="1031" y="1106"/>
                  <a:pt x="1055" y="1088"/>
                  <a:pt x="1056" y="1047"/>
                </a:cubicBezTo>
                <a:cubicBezTo>
                  <a:pt x="1060" y="893"/>
                  <a:pt x="746" y="203"/>
                  <a:pt x="702" y="203"/>
                </a:cubicBezTo>
                <a:cubicBezTo>
                  <a:pt x="702" y="203"/>
                  <a:pt x="702" y="203"/>
                  <a:pt x="701" y="204"/>
                </a:cubicBezTo>
                <a:cubicBezTo>
                  <a:pt x="673" y="213"/>
                  <a:pt x="648" y="217"/>
                  <a:pt x="626" y="217"/>
                </a:cubicBezTo>
                <a:cubicBezTo>
                  <a:pt x="469" y="217"/>
                  <a:pt x="472" y="0"/>
                  <a:pt x="472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8" name="Google Shape;238;p27"/>
          <p:cNvSpPr/>
          <p:nvPr/>
        </p:nvSpPr>
        <p:spPr>
          <a:xfrm>
            <a:off x="6281155" y="1965370"/>
            <a:ext cx="157564" cy="103599"/>
          </a:xfrm>
          <a:custGeom>
            <a:rect b="b" l="l" r="r" t="t"/>
            <a:pathLst>
              <a:path extrusionOk="0" h="966" w="1528">
                <a:moveTo>
                  <a:pt x="662" y="122"/>
                </a:moveTo>
                <a:cubicBezTo>
                  <a:pt x="0" y="736"/>
                  <a:pt x="1527" y="966"/>
                  <a:pt x="1527" y="966"/>
                </a:cubicBezTo>
                <a:lnTo>
                  <a:pt x="1527" y="966"/>
                </a:lnTo>
                <a:cubicBezTo>
                  <a:pt x="1527" y="966"/>
                  <a:pt x="1320" y="1"/>
                  <a:pt x="917" y="1"/>
                </a:cubicBezTo>
                <a:lnTo>
                  <a:pt x="917" y="1"/>
                </a:lnTo>
                <a:cubicBezTo>
                  <a:pt x="839" y="1"/>
                  <a:pt x="753" y="35"/>
                  <a:pt x="662" y="122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9" name="Google Shape;239;p27"/>
          <p:cNvSpPr/>
          <p:nvPr/>
        </p:nvSpPr>
        <p:spPr>
          <a:xfrm>
            <a:off x="6307038" y="1937808"/>
            <a:ext cx="76823" cy="106602"/>
          </a:xfrm>
          <a:custGeom>
            <a:rect b="b" l="l" r="r" t="t"/>
            <a:pathLst>
              <a:path extrusionOk="0" h="994" w="745">
                <a:moveTo>
                  <a:pt x="391" y="0"/>
                </a:moveTo>
                <a:cubicBezTo>
                  <a:pt x="344" y="0"/>
                  <a:pt x="297" y="13"/>
                  <a:pt x="255" y="46"/>
                </a:cubicBezTo>
                <a:cubicBezTo>
                  <a:pt x="91" y="176"/>
                  <a:pt x="0" y="591"/>
                  <a:pt x="30" y="703"/>
                </a:cubicBezTo>
                <a:cubicBezTo>
                  <a:pt x="73" y="886"/>
                  <a:pt x="266" y="903"/>
                  <a:pt x="337" y="903"/>
                </a:cubicBezTo>
                <a:cubicBezTo>
                  <a:pt x="354" y="903"/>
                  <a:pt x="364" y="902"/>
                  <a:pt x="364" y="902"/>
                </a:cubicBezTo>
                <a:lnTo>
                  <a:pt x="627" y="993"/>
                </a:lnTo>
                <a:cubicBezTo>
                  <a:pt x="627" y="993"/>
                  <a:pt x="234" y="604"/>
                  <a:pt x="333" y="530"/>
                </a:cubicBezTo>
                <a:cubicBezTo>
                  <a:pt x="437" y="452"/>
                  <a:pt x="744" y="336"/>
                  <a:pt x="684" y="167"/>
                </a:cubicBezTo>
                <a:cubicBezTo>
                  <a:pt x="661" y="106"/>
                  <a:pt x="525" y="0"/>
                  <a:pt x="391" y="0"/>
                </a:cubicBezTo>
                <a:close/>
              </a:path>
            </a:pathLst>
          </a:custGeom>
          <a:solidFill>
            <a:srgbClr val="070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0" name="Google Shape;240;p27"/>
          <p:cNvSpPr/>
          <p:nvPr/>
        </p:nvSpPr>
        <p:spPr>
          <a:xfrm>
            <a:off x="6335086" y="2030361"/>
            <a:ext cx="30420" cy="23272"/>
          </a:xfrm>
          <a:custGeom>
            <a:rect b="b" l="l" r="r" t="t"/>
            <a:pathLst>
              <a:path extrusionOk="0" h="217" w="295">
                <a:moveTo>
                  <a:pt x="35" y="26"/>
                </a:moveTo>
                <a:cubicBezTo>
                  <a:pt x="1" y="61"/>
                  <a:pt x="14" y="130"/>
                  <a:pt x="61" y="174"/>
                </a:cubicBezTo>
                <a:lnTo>
                  <a:pt x="61" y="174"/>
                </a:lnTo>
                <a:cubicBezTo>
                  <a:pt x="109" y="217"/>
                  <a:pt x="226" y="178"/>
                  <a:pt x="260" y="143"/>
                </a:cubicBezTo>
                <a:lnTo>
                  <a:pt x="260" y="143"/>
                </a:lnTo>
                <a:cubicBezTo>
                  <a:pt x="295" y="104"/>
                  <a:pt x="230" y="83"/>
                  <a:pt x="182" y="39"/>
                </a:cubicBezTo>
                <a:lnTo>
                  <a:pt x="182" y="39"/>
                </a:lnTo>
                <a:cubicBezTo>
                  <a:pt x="156" y="13"/>
                  <a:pt x="122" y="0"/>
                  <a:pt x="92" y="0"/>
                </a:cubicBezTo>
                <a:lnTo>
                  <a:pt x="92" y="0"/>
                </a:lnTo>
                <a:cubicBezTo>
                  <a:pt x="70" y="0"/>
                  <a:pt x="48" y="9"/>
                  <a:pt x="35" y="26"/>
                </a:cubicBezTo>
                <a:close/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1" name="Google Shape;241;p27"/>
          <p:cNvSpPr/>
          <p:nvPr/>
        </p:nvSpPr>
        <p:spPr>
          <a:xfrm>
            <a:off x="6358700" y="2320462"/>
            <a:ext cx="253153" cy="334068"/>
          </a:xfrm>
          <a:custGeom>
            <a:rect b="b" l="l" r="r" t="t"/>
            <a:pathLst>
              <a:path extrusionOk="0" h="3115" w="2455">
                <a:moveTo>
                  <a:pt x="654" y="0"/>
                </a:moveTo>
                <a:cubicBezTo>
                  <a:pt x="440" y="0"/>
                  <a:pt x="325" y="129"/>
                  <a:pt x="325" y="129"/>
                </a:cubicBezTo>
                <a:cubicBezTo>
                  <a:pt x="325" y="129"/>
                  <a:pt x="1" y="519"/>
                  <a:pt x="1" y="1090"/>
                </a:cubicBezTo>
                <a:cubicBezTo>
                  <a:pt x="1" y="1661"/>
                  <a:pt x="1308" y="3114"/>
                  <a:pt x="1308" y="3114"/>
                </a:cubicBezTo>
                <a:cubicBezTo>
                  <a:pt x="1308" y="3114"/>
                  <a:pt x="1801" y="2236"/>
                  <a:pt x="2454" y="2072"/>
                </a:cubicBezTo>
                <a:cubicBezTo>
                  <a:pt x="2454" y="2072"/>
                  <a:pt x="2238" y="1129"/>
                  <a:pt x="1208" y="250"/>
                </a:cubicBezTo>
                <a:cubicBezTo>
                  <a:pt x="983" y="58"/>
                  <a:pt x="796" y="0"/>
                  <a:pt x="6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2" name="Google Shape;242;p27"/>
          <p:cNvSpPr/>
          <p:nvPr/>
        </p:nvSpPr>
        <p:spPr>
          <a:xfrm>
            <a:off x="5922408" y="2027573"/>
            <a:ext cx="504657" cy="203337"/>
          </a:xfrm>
          <a:custGeom>
            <a:rect b="b" l="l" r="r" t="t"/>
            <a:pathLst>
              <a:path extrusionOk="0" h="1896" w="4894">
                <a:moveTo>
                  <a:pt x="53" y="502"/>
                </a:moveTo>
                <a:cubicBezTo>
                  <a:pt x="109" y="641"/>
                  <a:pt x="451" y="874"/>
                  <a:pt x="451" y="874"/>
                </a:cubicBezTo>
                <a:lnTo>
                  <a:pt x="451" y="874"/>
                </a:lnTo>
                <a:lnTo>
                  <a:pt x="2441" y="1065"/>
                </a:lnTo>
                <a:cubicBezTo>
                  <a:pt x="2441" y="1065"/>
                  <a:pt x="3323" y="1086"/>
                  <a:pt x="3825" y="1112"/>
                </a:cubicBezTo>
                <a:lnTo>
                  <a:pt x="3825" y="1112"/>
                </a:lnTo>
                <a:cubicBezTo>
                  <a:pt x="3886" y="1285"/>
                  <a:pt x="4124" y="1895"/>
                  <a:pt x="4487" y="1895"/>
                </a:cubicBezTo>
                <a:lnTo>
                  <a:pt x="4487" y="1895"/>
                </a:lnTo>
                <a:cubicBezTo>
                  <a:pt x="4894" y="1895"/>
                  <a:pt x="4539" y="390"/>
                  <a:pt x="3916" y="355"/>
                </a:cubicBezTo>
                <a:lnTo>
                  <a:pt x="3916" y="355"/>
                </a:lnTo>
                <a:cubicBezTo>
                  <a:pt x="3315" y="316"/>
                  <a:pt x="2497" y="684"/>
                  <a:pt x="2497" y="684"/>
                </a:cubicBezTo>
                <a:lnTo>
                  <a:pt x="2497" y="684"/>
                </a:lnTo>
                <a:cubicBezTo>
                  <a:pt x="2497" y="684"/>
                  <a:pt x="2363" y="572"/>
                  <a:pt x="1515" y="572"/>
                </a:cubicBezTo>
                <a:lnTo>
                  <a:pt x="1515" y="572"/>
                </a:lnTo>
                <a:cubicBezTo>
                  <a:pt x="857" y="572"/>
                  <a:pt x="611" y="606"/>
                  <a:pt x="537" y="619"/>
                </a:cubicBezTo>
                <a:lnTo>
                  <a:pt x="537" y="619"/>
                </a:lnTo>
                <a:cubicBezTo>
                  <a:pt x="477" y="572"/>
                  <a:pt x="394" y="602"/>
                  <a:pt x="394" y="602"/>
                </a:cubicBezTo>
                <a:lnTo>
                  <a:pt x="394" y="602"/>
                </a:lnTo>
                <a:lnTo>
                  <a:pt x="377" y="264"/>
                </a:lnTo>
                <a:lnTo>
                  <a:pt x="282" y="442"/>
                </a:lnTo>
                <a:lnTo>
                  <a:pt x="239" y="100"/>
                </a:lnTo>
                <a:lnTo>
                  <a:pt x="152" y="360"/>
                </a:lnTo>
                <a:lnTo>
                  <a:pt x="70" y="0"/>
                </a:lnTo>
                <a:cubicBezTo>
                  <a:pt x="70" y="0"/>
                  <a:pt x="1" y="368"/>
                  <a:pt x="53" y="502"/>
                </a:cubicBezTo>
                <a:close/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3" name="Google Shape;243;p27"/>
          <p:cNvSpPr/>
          <p:nvPr/>
        </p:nvSpPr>
        <p:spPr>
          <a:xfrm>
            <a:off x="6470273" y="2529485"/>
            <a:ext cx="156223" cy="147355"/>
          </a:xfrm>
          <a:custGeom>
            <a:rect b="b" l="l" r="r" t="t"/>
            <a:pathLst>
              <a:path extrusionOk="0" h="1374" w="1515">
                <a:moveTo>
                  <a:pt x="1381" y="1"/>
                </a:moveTo>
                <a:cubicBezTo>
                  <a:pt x="1337" y="1"/>
                  <a:pt x="1181" y="19"/>
                  <a:pt x="857" y="231"/>
                </a:cubicBezTo>
                <a:cubicBezTo>
                  <a:pt x="468" y="486"/>
                  <a:pt x="1" y="1239"/>
                  <a:pt x="1" y="1239"/>
                </a:cubicBezTo>
                <a:lnTo>
                  <a:pt x="329" y="1373"/>
                </a:lnTo>
                <a:lnTo>
                  <a:pt x="1515" y="257"/>
                </a:lnTo>
                <a:lnTo>
                  <a:pt x="1394" y="2"/>
                </a:lnTo>
                <a:cubicBezTo>
                  <a:pt x="1394" y="2"/>
                  <a:pt x="1389" y="1"/>
                  <a:pt x="1381" y="1"/>
                </a:cubicBezTo>
                <a:close/>
              </a:path>
            </a:pathLst>
          </a:custGeom>
          <a:solidFill>
            <a:srgbClr val="FAF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4" name="Google Shape;244;p27"/>
          <p:cNvSpPr/>
          <p:nvPr/>
        </p:nvSpPr>
        <p:spPr>
          <a:xfrm>
            <a:off x="6388604" y="2306842"/>
            <a:ext cx="168288" cy="305970"/>
          </a:xfrm>
          <a:custGeom>
            <a:rect b="b" l="l" r="r" t="t"/>
            <a:pathLst>
              <a:path extrusionOk="0" h="2853" w="1632">
                <a:moveTo>
                  <a:pt x="161" y="1"/>
                </a:moveTo>
                <a:cubicBezTo>
                  <a:pt x="161" y="1"/>
                  <a:pt x="1" y="615"/>
                  <a:pt x="139" y="1091"/>
                </a:cubicBezTo>
                <a:cubicBezTo>
                  <a:pt x="282" y="1563"/>
                  <a:pt x="1429" y="2852"/>
                  <a:pt x="1429" y="2852"/>
                </a:cubicBezTo>
                <a:lnTo>
                  <a:pt x="1632" y="2709"/>
                </a:lnTo>
                <a:cubicBezTo>
                  <a:pt x="1632" y="2709"/>
                  <a:pt x="464" y="1463"/>
                  <a:pt x="343" y="1000"/>
                </a:cubicBezTo>
                <a:cubicBezTo>
                  <a:pt x="221" y="537"/>
                  <a:pt x="312" y="44"/>
                  <a:pt x="312" y="44"/>
                </a:cubicBezTo>
                <a:lnTo>
                  <a:pt x="161" y="1"/>
                </a:lnTo>
                <a:close/>
              </a:path>
            </a:pathLst>
          </a:custGeom>
          <a:solidFill>
            <a:srgbClr val="FAF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5" name="Google Shape;245;p27"/>
          <p:cNvSpPr/>
          <p:nvPr/>
        </p:nvSpPr>
        <p:spPr>
          <a:xfrm>
            <a:off x="6312400" y="2631691"/>
            <a:ext cx="209329" cy="65098"/>
          </a:xfrm>
          <a:custGeom>
            <a:rect b="b" l="l" r="r" t="t"/>
            <a:pathLst>
              <a:path extrusionOk="0" h="607" w="2030">
                <a:moveTo>
                  <a:pt x="190" y="0"/>
                </a:moveTo>
                <a:cubicBezTo>
                  <a:pt x="190" y="0"/>
                  <a:pt x="476" y="113"/>
                  <a:pt x="1142" y="264"/>
                </a:cubicBezTo>
                <a:cubicBezTo>
                  <a:pt x="1640" y="377"/>
                  <a:pt x="2029" y="256"/>
                  <a:pt x="2029" y="256"/>
                </a:cubicBezTo>
                <a:lnTo>
                  <a:pt x="2029" y="537"/>
                </a:lnTo>
                <a:cubicBezTo>
                  <a:pt x="2029" y="537"/>
                  <a:pt x="376" y="606"/>
                  <a:pt x="190" y="364"/>
                </a:cubicBezTo>
                <a:cubicBezTo>
                  <a:pt x="0" y="122"/>
                  <a:pt x="190" y="0"/>
                  <a:pt x="190" y="0"/>
                </a:cubicBezTo>
                <a:close/>
              </a:path>
            </a:pathLst>
          </a:custGeom>
          <a:solidFill>
            <a:srgbClr val="CFE2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6" name="Google Shape;246;p27"/>
          <p:cNvSpPr/>
          <p:nvPr/>
        </p:nvSpPr>
        <p:spPr>
          <a:xfrm>
            <a:off x="6392213" y="2317996"/>
            <a:ext cx="91156" cy="29385"/>
          </a:xfrm>
          <a:custGeom>
            <a:rect b="b" l="l" r="r" t="t"/>
            <a:pathLst>
              <a:path extrusionOk="0" h="274" w="884">
                <a:moveTo>
                  <a:pt x="0" y="152"/>
                </a:moveTo>
                <a:cubicBezTo>
                  <a:pt x="44" y="79"/>
                  <a:pt x="126" y="35"/>
                  <a:pt x="208" y="18"/>
                </a:cubicBezTo>
                <a:cubicBezTo>
                  <a:pt x="295" y="1"/>
                  <a:pt x="381" y="5"/>
                  <a:pt x="459" y="27"/>
                </a:cubicBezTo>
                <a:cubicBezTo>
                  <a:pt x="502" y="35"/>
                  <a:pt x="541" y="53"/>
                  <a:pt x="580" y="66"/>
                </a:cubicBezTo>
                <a:cubicBezTo>
                  <a:pt x="615" y="87"/>
                  <a:pt x="654" y="100"/>
                  <a:pt x="688" y="122"/>
                </a:cubicBezTo>
                <a:cubicBezTo>
                  <a:pt x="723" y="148"/>
                  <a:pt x="758" y="170"/>
                  <a:pt x="792" y="191"/>
                </a:cubicBezTo>
                <a:cubicBezTo>
                  <a:pt x="822" y="217"/>
                  <a:pt x="853" y="243"/>
                  <a:pt x="883" y="273"/>
                </a:cubicBezTo>
                <a:cubicBezTo>
                  <a:pt x="844" y="256"/>
                  <a:pt x="809" y="239"/>
                  <a:pt x="771" y="221"/>
                </a:cubicBezTo>
                <a:cubicBezTo>
                  <a:pt x="736" y="204"/>
                  <a:pt x="697" y="191"/>
                  <a:pt x="662" y="174"/>
                </a:cubicBezTo>
                <a:lnTo>
                  <a:pt x="554" y="131"/>
                </a:lnTo>
                <a:cubicBezTo>
                  <a:pt x="515" y="122"/>
                  <a:pt x="481" y="105"/>
                  <a:pt x="442" y="96"/>
                </a:cubicBezTo>
                <a:cubicBezTo>
                  <a:pt x="368" y="74"/>
                  <a:pt x="295" y="70"/>
                  <a:pt x="217" y="74"/>
                </a:cubicBezTo>
                <a:cubicBezTo>
                  <a:pt x="143" y="79"/>
                  <a:pt x="65" y="100"/>
                  <a:pt x="0" y="152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7" name="Google Shape;247;p27"/>
          <p:cNvSpPr txBox="1"/>
          <p:nvPr/>
        </p:nvSpPr>
        <p:spPr>
          <a:xfrm>
            <a:off x="5491322" y="3193950"/>
            <a:ext cx="162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Exploratory Data Analysis</a:t>
            </a:r>
            <a:endParaRPr b="1" sz="150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5491327" y="3543099"/>
            <a:ext cx="16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descriptive statistics describe our data and visualizations?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5491361" y="1229863"/>
            <a:ext cx="1625400" cy="4467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5492793" y="4269393"/>
            <a:ext cx="1625400" cy="1914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 sz="2400"/>
          </a:p>
        </p:txBody>
      </p:sp>
      <p:sp>
        <p:nvSpPr>
          <p:cNvPr id="253" name="Google Shape;253;p27"/>
          <p:cNvSpPr txBox="1"/>
          <p:nvPr/>
        </p:nvSpPr>
        <p:spPr>
          <a:xfrm>
            <a:off x="7220962" y="3193950"/>
            <a:ext cx="162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99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Regular Regression Results</a:t>
            </a:r>
            <a:endParaRPr b="1" sz="1500">
              <a:solidFill>
                <a:srgbClr val="99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7220966" y="3543099"/>
            <a:ext cx="16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 of R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egression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Interpretation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7221000" y="1229863"/>
            <a:ext cx="1625400" cy="446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23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7222433" y="4269393"/>
            <a:ext cx="1625400" cy="1914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7"/>
          <p:cNvSpPr/>
          <p:nvPr/>
        </p:nvSpPr>
        <p:spPr>
          <a:xfrm flipH="1">
            <a:off x="8244818" y="2433248"/>
            <a:ext cx="206792" cy="214633"/>
          </a:xfrm>
          <a:custGeom>
            <a:rect b="b" l="l" r="r" t="t"/>
            <a:pathLst>
              <a:path extrusionOk="0" h="1978" w="1982">
                <a:moveTo>
                  <a:pt x="1943" y="922"/>
                </a:moveTo>
                <a:cubicBezTo>
                  <a:pt x="1982" y="1445"/>
                  <a:pt x="1584" y="1904"/>
                  <a:pt x="1060" y="1938"/>
                </a:cubicBezTo>
                <a:cubicBezTo>
                  <a:pt x="533" y="1977"/>
                  <a:pt x="78" y="1584"/>
                  <a:pt x="39" y="1056"/>
                </a:cubicBezTo>
                <a:cubicBezTo>
                  <a:pt x="0" y="532"/>
                  <a:pt x="398" y="74"/>
                  <a:pt x="922" y="35"/>
                </a:cubicBezTo>
                <a:cubicBezTo>
                  <a:pt x="1450" y="0"/>
                  <a:pt x="1904" y="394"/>
                  <a:pt x="1943" y="922"/>
                </a:cubicBezTo>
                <a:close/>
              </a:path>
            </a:pathLst>
          </a:custGeom>
          <a:solidFill>
            <a:srgbClr val="FF57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8" name="Google Shape;258;p27"/>
          <p:cNvSpPr/>
          <p:nvPr/>
        </p:nvSpPr>
        <p:spPr>
          <a:xfrm flipH="1">
            <a:off x="7703113" y="2029912"/>
            <a:ext cx="471386" cy="436319"/>
          </a:xfrm>
          <a:custGeom>
            <a:rect b="b" l="l" r="r" t="t"/>
            <a:pathLst>
              <a:path extrusionOk="0" h="4021" w="4518">
                <a:moveTo>
                  <a:pt x="2774" y="92"/>
                </a:moveTo>
                <a:lnTo>
                  <a:pt x="4401" y="905"/>
                </a:lnTo>
                <a:cubicBezTo>
                  <a:pt x="4483" y="944"/>
                  <a:pt x="4518" y="1044"/>
                  <a:pt x="4479" y="1121"/>
                </a:cubicBezTo>
                <a:cubicBezTo>
                  <a:pt x="4310" y="1506"/>
                  <a:pt x="3799" y="2506"/>
                  <a:pt x="3129" y="2683"/>
                </a:cubicBezTo>
                <a:cubicBezTo>
                  <a:pt x="1874" y="3008"/>
                  <a:pt x="1381" y="4020"/>
                  <a:pt x="870" y="3890"/>
                </a:cubicBezTo>
                <a:cubicBezTo>
                  <a:pt x="1" y="3665"/>
                  <a:pt x="2060" y="1"/>
                  <a:pt x="2774" y="92"/>
                </a:cubicBezTo>
                <a:close/>
              </a:path>
            </a:pathLst>
          </a:cu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9" name="Google Shape;259;p27"/>
          <p:cNvSpPr/>
          <p:nvPr/>
        </p:nvSpPr>
        <p:spPr>
          <a:xfrm flipH="1">
            <a:off x="7728365" y="2106955"/>
            <a:ext cx="80964" cy="196837"/>
          </a:xfrm>
          <a:custGeom>
            <a:rect b="b" l="l" r="r" t="t"/>
            <a:pathLst>
              <a:path extrusionOk="0" h="1814" w="776">
                <a:moveTo>
                  <a:pt x="607" y="0"/>
                </a:moveTo>
                <a:cubicBezTo>
                  <a:pt x="607" y="0"/>
                  <a:pt x="637" y="91"/>
                  <a:pt x="498" y="572"/>
                </a:cubicBezTo>
                <a:cubicBezTo>
                  <a:pt x="235" y="1454"/>
                  <a:pt x="1" y="1813"/>
                  <a:pt x="1" y="1813"/>
                </a:cubicBezTo>
                <a:lnTo>
                  <a:pt x="386" y="1761"/>
                </a:lnTo>
                <a:lnTo>
                  <a:pt x="736" y="528"/>
                </a:lnTo>
                <a:lnTo>
                  <a:pt x="775" y="83"/>
                </a:lnTo>
                <a:close/>
              </a:path>
            </a:pathLst>
          </a:cu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0" name="Google Shape;260;p27"/>
          <p:cNvSpPr/>
          <p:nvPr/>
        </p:nvSpPr>
        <p:spPr>
          <a:xfrm flipH="1">
            <a:off x="7858782" y="2031323"/>
            <a:ext cx="194689" cy="202480"/>
          </a:xfrm>
          <a:custGeom>
            <a:rect b="b" l="l" r="r" t="t"/>
            <a:pathLst>
              <a:path extrusionOk="0" h="1866" w="1866">
                <a:moveTo>
                  <a:pt x="108" y="1714"/>
                </a:moveTo>
                <a:cubicBezTo>
                  <a:pt x="108" y="1714"/>
                  <a:pt x="0" y="1866"/>
                  <a:pt x="277" y="1844"/>
                </a:cubicBezTo>
                <a:cubicBezTo>
                  <a:pt x="550" y="1827"/>
                  <a:pt x="900" y="1675"/>
                  <a:pt x="1203" y="1502"/>
                </a:cubicBezTo>
                <a:cubicBezTo>
                  <a:pt x="1584" y="1286"/>
                  <a:pt x="1748" y="814"/>
                  <a:pt x="1809" y="434"/>
                </a:cubicBezTo>
                <a:cubicBezTo>
                  <a:pt x="1865" y="48"/>
                  <a:pt x="1791" y="1"/>
                  <a:pt x="1791" y="1"/>
                </a:cubicBezTo>
                <a:lnTo>
                  <a:pt x="1099" y="18"/>
                </a:lnTo>
                <a:close/>
              </a:path>
            </a:pathLst>
          </a:cu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1" name="Google Shape;261;p27"/>
          <p:cNvSpPr/>
          <p:nvPr/>
        </p:nvSpPr>
        <p:spPr>
          <a:xfrm flipH="1">
            <a:off x="7703534" y="2116829"/>
            <a:ext cx="78251" cy="158316"/>
          </a:xfrm>
          <a:custGeom>
            <a:rect b="b" l="l" r="r" t="t"/>
            <a:pathLst>
              <a:path extrusionOk="0" h="1459" w="750">
                <a:moveTo>
                  <a:pt x="1" y="1458"/>
                </a:moveTo>
                <a:cubicBezTo>
                  <a:pt x="347" y="1086"/>
                  <a:pt x="598" y="580"/>
                  <a:pt x="710" y="329"/>
                </a:cubicBezTo>
                <a:lnTo>
                  <a:pt x="710" y="329"/>
                </a:lnTo>
                <a:cubicBezTo>
                  <a:pt x="749" y="243"/>
                  <a:pt x="715" y="143"/>
                  <a:pt x="628" y="100"/>
                </a:cubicBezTo>
                <a:lnTo>
                  <a:pt x="628" y="100"/>
                </a:lnTo>
                <a:lnTo>
                  <a:pt x="425" y="0"/>
                </a:lnTo>
                <a:cubicBezTo>
                  <a:pt x="446" y="269"/>
                  <a:pt x="126" y="1129"/>
                  <a:pt x="1" y="1458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p27"/>
          <p:cNvSpPr/>
          <p:nvPr/>
        </p:nvSpPr>
        <p:spPr>
          <a:xfrm flipH="1">
            <a:off x="7709895" y="2372156"/>
            <a:ext cx="408576" cy="634349"/>
          </a:xfrm>
          <a:custGeom>
            <a:rect b="b" l="l" r="r" t="t"/>
            <a:pathLst>
              <a:path extrusionOk="0" h="5846" w="3916">
                <a:moveTo>
                  <a:pt x="775" y="1740"/>
                </a:moveTo>
                <a:cubicBezTo>
                  <a:pt x="1359" y="2861"/>
                  <a:pt x="2151" y="3851"/>
                  <a:pt x="2730" y="4383"/>
                </a:cubicBezTo>
                <a:lnTo>
                  <a:pt x="2730" y="4383"/>
                </a:lnTo>
                <a:cubicBezTo>
                  <a:pt x="2510" y="4552"/>
                  <a:pt x="1545" y="5647"/>
                  <a:pt x="1545" y="5647"/>
                </a:cubicBezTo>
                <a:lnTo>
                  <a:pt x="1545" y="5647"/>
                </a:lnTo>
                <a:lnTo>
                  <a:pt x="1813" y="5846"/>
                </a:lnTo>
                <a:cubicBezTo>
                  <a:pt x="1813" y="5846"/>
                  <a:pt x="3107" y="5063"/>
                  <a:pt x="3509" y="4669"/>
                </a:cubicBezTo>
                <a:lnTo>
                  <a:pt x="3509" y="4669"/>
                </a:lnTo>
                <a:cubicBezTo>
                  <a:pt x="3916" y="4275"/>
                  <a:pt x="1999" y="79"/>
                  <a:pt x="922" y="9"/>
                </a:cubicBezTo>
                <a:lnTo>
                  <a:pt x="922" y="9"/>
                </a:lnTo>
                <a:cubicBezTo>
                  <a:pt x="818" y="5"/>
                  <a:pt x="723" y="1"/>
                  <a:pt x="636" y="1"/>
                </a:cubicBezTo>
                <a:lnTo>
                  <a:pt x="636" y="1"/>
                </a:lnTo>
                <a:cubicBezTo>
                  <a:pt x="39" y="1"/>
                  <a:pt x="0" y="239"/>
                  <a:pt x="775" y="1740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3" name="Google Shape;263;p27"/>
          <p:cNvSpPr/>
          <p:nvPr/>
        </p:nvSpPr>
        <p:spPr>
          <a:xfrm flipH="1">
            <a:off x="7808283" y="2368792"/>
            <a:ext cx="291616" cy="280932"/>
          </a:xfrm>
          <a:custGeom>
            <a:rect b="b" l="l" r="r" t="t"/>
            <a:pathLst>
              <a:path extrusionOk="0" h="2589" w="2795">
                <a:moveTo>
                  <a:pt x="803" y="1"/>
                </a:moveTo>
                <a:cubicBezTo>
                  <a:pt x="389" y="1"/>
                  <a:pt x="0" y="191"/>
                  <a:pt x="39" y="785"/>
                </a:cubicBezTo>
                <a:lnTo>
                  <a:pt x="848" y="2580"/>
                </a:lnTo>
                <a:cubicBezTo>
                  <a:pt x="848" y="2580"/>
                  <a:pt x="993" y="2588"/>
                  <a:pt x="1207" y="2588"/>
                </a:cubicBezTo>
                <a:cubicBezTo>
                  <a:pt x="1699" y="2588"/>
                  <a:pt x="2550" y="2544"/>
                  <a:pt x="2795" y="2251"/>
                </a:cubicBezTo>
                <a:cubicBezTo>
                  <a:pt x="2795" y="2251"/>
                  <a:pt x="1968" y="395"/>
                  <a:pt x="1475" y="153"/>
                </a:cubicBezTo>
                <a:cubicBezTo>
                  <a:pt x="1295" y="65"/>
                  <a:pt x="1045" y="1"/>
                  <a:pt x="803" y="1"/>
                </a:cubicBezTo>
                <a:close/>
              </a:path>
            </a:pathLst>
          </a:custGeom>
          <a:solidFill>
            <a:srgbClr val="D8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4" name="Google Shape;264;p27"/>
          <p:cNvSpPr/>
          <p:nvPr/>
        </p:nvSpPr>
        <p:spPr>
          <a:xfrm flipH="1">
            <a:off x="7796494" y="2587659"/>
            <a:ext cx="241640" cy="109053"/>
          </a:xfrm>
          <a:custGeom>
            <a:rect b="b" l="l" r="r" t="t"/>
            <a:pathLst>
              <a:path extrusionOk="0" h="1005" w="2316">
                <a:moveTo>
                  <a:pt x="0" y="321"/>
                </a:moveTo>
                <a:cubicBezTo>
                  <a:pt x="0" y="321"/>
                  <a:pt x="723" y="433"/>
                  <a:pt x="1363" y="321"/>
                </a:cubicBezTo>
                <a:cubicBezTo>
                  <a:pt x="2034" y="200"/>
                  <a:pt x="2185" y="1"/>
                  <a:pt x="2185" y="1"/>
                </a:cubicBezTo>
                <a:lnTo>
                  <a:pt x="2315" y="498"/>
                </a:lnTo>
                <a:lnTo>
                  <a:pt x="182" y="1004"/>
                </a:lnTo>
                <a:close/>
              </a:path>
            </a:pathLst>
          </a:cu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5" name="Google Shape;265;p27"/>
          <p:cNvSpPr/>
          <p:nvPr/>
        </p:nvSpPr>
        <p:spPr>
          <a:xfrm flipH="1">
            <a:off x="7840315" y="2983399"/>
            <a:ext cx="148156" cy="99178"/>
          </a:xfrm>
          <a:custGeom>
            <a:rect b="b" l="l" r="r" t="t"/>
            <a:pathLst>
              <a:path extrusionOk="0" h="914" w="1420">
                <a:moveTo>
                  <a:pt x="0" y="771"/>
                </a:moveTo>
                <a:lnTo>
                  <a:pt x="269" y="1"/>
                </a:lnTo>
                <a:cubicBezTo>
                  <a:pt x="269" y="1"/>
                  <a:pt x="1160" y="442"/>
                  <a:pt x="1290" y="676"/>
                </a:cubicBezTo>
                <a:cubicBezTo>
                  <a:pt x="1419" y="914"/>
                  <a:pt x="0" y="771"/>
                  <a:pt x="0" y="77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6" name="Google Shape;266;p27"/>
          <p:cNvSpPr/>
          <p:nvPr/>
        </p:nvSpPr>
        <p:spPr>
          <a:xfrm flipH="1">
            <a:off x="7863369" y="2039786"/>
            <a:ext cx="549011" cy="434366"/>
          </a:xfrm>
          <a:custGeom>
            <a:rect b="b" l="l" r="r" t="t"/>
            <a:pathLst>
              <a:path extrusionOk="0" h="4003" w="5262">
                <a:moveTo>
                  <a:pt x="1788" y="1498"/>
                </a:moveTo>
                <a:lnTo>
                  <a:pt x="598" y="3155"/>
                </a:lnTo>
                <a:cubicBezTo>
                  <a:pt x="390" y="3276"/>
                  <a:pt x="5" y="3440"/>
                  <a:pt x="5" y="3440"/>
                </a:cubicBezTo>
                <a:lnTo>
                  <a:pt x="5" y="3440"/>
                </a:lnTo>
                <a:lnTo>
                  <a:pt x="382" y="3375"/>
                </a:lnTo>
                <a:lnTo>
                  <a:pt x="1" y="3713"/>
                </a:lnTo>
                <a:lnTo>
                  <a:pt x="369" y="3605"/>
                </a:lnTo>
                <a:lnTo>
                  <a:pt x="92" y="3912"/>
                </a:lnTo>
                <a:lnTo>
                  <a:pt x="581" y="3683"/>
                </a:lnTo>
                <a:lnTo>
                  <a:pt x="347" y="4003"/>
                </a:lnTo>
                <a:cubicBezTo>
                  <a:pt x="347" y="4003"/>
                  <a:pt x="602" y="3834"/>
                  <a:pt x="793" y="3665"/>
                </a:cubicBezTo>
                <a:lnTo>
                  <a:pt x="793" y="3665"/>
                </a:lnTo>
                <a:cubicBezTo>
                  <a:pt x="827" y="3635"/>
                  <a:pt x="853" y="3678"/>
                  <a:pt x="870" y="3726"/>
                </a:cubicBezTo>
                <a:lnTo>
                  <a:pt x="870" y="3726"/>
                </a:lnTo>
                <a:cubicBezTo>
                  <a:pt x="888" y="3773"/>
                  <a:pt x="905" y="3817"/>
                  <a:pt x="918" y="3786"/>
                </a:cubicBezTo>
                <a:lnTo>
                  <a:pt x="918" y="3786"/>
                </a:lnTo>
                <a:cubicBezTo>
                  <a:pt x="970" y="3661"/>
                  <a:pt x="987" y="3233"/>
                  <a:pt x="987" y="3233"/>
                </a:cubicBezTo>
                <a:lnTo>
                  <a:pt x="987" y="3233"/>
                </a:lnTo>
                <a:cubicBezTo>
                  <a:pt x="987" y="3233"/>
                  <a:pt x="979" y="3220"/>
                  <a:pt x="961" y="3198"/>
                </a:cubicBezTo>
                <a:lnTo>
                  <a:pt x="961" y="3198"/>
                </a:lnTo>
                <a:cubicBezTo>
                  <a:pt x="1130" y="2995"/>
                  <a:pt x="2021" y="1952"/>
                  <a:pt x="2990" y="1571"/>
                </a:cubicBezTo>
                <a:lnTo>
                  <a:pt x="2990" y="1571"/>
                </a:lnTo>
                <a:cubicBezTo>
                  <a:pt x="3198" y="1489"/>
                  <a:pt x="3561" y="1351"/>
                  <a:pt x="3804" y="1264"/>
                </a:cubicBezTo>
                <a:lnTo>
                  <a:pt x="3804" y="1264"/>
                </a:lnTo>
                <a:cubicBezTo>
                  <a:pt x="3769" y="1346"/>
                  <a:pt x="3648" y="1515"/>
                  <a:pt x="3626" y="1584"/>
                </a:cubicBezTo>
                <a:lnTo>
                  <a:pt x="3626" y="1584"/>
                </a:lnTo>
                <a:cubicBezTo>
                  <a:pt x="3561" y="1814"/>
                  <a:pt x="4414" y="1502"/>
                  <a:pt x="4734" y="1208"/>
                </a:cubicBezTo>
                <a:lnTo>
                  <a:pt x="4734" y="1208"/>
                </a:lnTo>
                <a:cubicBezTo>
                  <a:pt x="5058" y="914"/>
                  <a:pt x="5262" y="14"/>
                  <a:pt x="5054" y="1"/>
                </a:cubicBezTo>
                <a:lnTo>
                  <a:pt x="5054" y="1"/>
                </a:lnTo>
                <a:cubicBezTo>
                  <a:pt x="5045" y="1"/>
                  <a:pt x="5037" y="1"/>
                  <a:pt x="5028" y="1"/>
                </a:cubicBezTo>
                <a:lnTo>
                  <a:pt x="5028" y="1"/>
                </a:lnTo>
                <a:cubicBezTo>
                  <a:pt x="4587" y="1"/>
                  <a:pt x="2865" y="585"/>
                  <a:pt x="1788" y="1498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7" name="Google Shape;267;p27"/>
          <p:cNvSpPr/>
          <p:nvPr/>
        </p:nvSpPr>
        <p:spPr>
          <a:xfrm flipH="1">
            <a:off x="7958631" y="2152964"/>
            <a:ext cx="62392" cy="25934"/>
          </a:xfrm>
          <a:custGeom>
            <a:rect b="b" l="l" r="r" t="t"/>
            <a:pathLst>
              <a:path extrusionOk="0" h="239" w="598">
                <a:moveTo>
                  <a:pt x="598" y="0"/>
                </a:moveTo>
                <a:lnTo>
                  <a:pt x="598" y="0"/>
                </a:lnTo>
                <a:cubicBezTo>
                  <a:pt x="546" y="13"/>
                  <a:pt x="494" y="26"/>
                  <a:pt x="442" y="44"/>
                </a:cubicBezTo>
                <a:cubicBezTo>
                  <a:pt x="390" y="61"/>
                  <a:pt x="343" y="83"/>
                  <a:pt x="291" y="100"/>
                </a:cubicBezTo>
                <a:cubicBezTo>
                  <a:pt x="243" y="122"/>
                  <a:pt x="191" y="139"/>
                  <a:pt x="144" y="165"/>
                </a:cubicBezTo>
                <a:cubicBezTo>
                  <a:pt x="96" y="186"/>
                  <a:pt x="48" y="212"/>
                  <a:pt x="1" y="238"/>
                </a:cubicBezTo>
                <a:cubicBezTo>
                  <a:pt x="53" y="230"/>
                  <a:pt x="105" y="212"/>
                  <a:pt x="157" y="195"/>
                </a:cubicBezTo>
                <a:cubicBezTo>
                  <a:pt x="209" y="178"/>
                  <a:pt x="256" y="160"/>
                  <a:pt x="308" y="139"/>
                </a:cubicBezTo>
                <a:cubicBezTo>
                  <a:pt x="356" y="117"/>
                  <a:pt x="408" y="100"/>
                  <a:pt x="455" y="74"/>
                </a:cubicBezTo>
                <a:cubicBezTo>
                  <a:pt x="503" y="52"/>
                  <a:pt x="550" y="26"/>
                  <a:pt x="598" y="0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8" name="Google Shape;268;p27"/>
          <p:cNvSpPr/>
          <p:nvPr/>
        </p:nvSpPr>
        <p:spPr>
          <a:xfrm flipH="1">
            <a:off x="7658460" y="2128983"/>
            <a:ext cx="259585" cy="307192"/>
          </a:xfrm>
          <a:custGeom>
            <a:rect b="b" l="l" r="r" t="t"/>
            <a:pathLst>
              <a:path extrusionOk="0" h="2831" w="2488">
                <a:moveTo>
                  <a:pt x="1627" y="992"/>
                </a:moveTo>
                <a:cubicBezTo>
                  <a:pt x="1640" y="1186"/>
                  <a:pt x="1670" y="1541"/>
                  <a:pt x="1796" y="2004"/>
                </a:cubicBezTo>
                <a:lnTo>
                  <a:pt x="1796" y="2004"/>
                </a:lnTo>
                <a:cubicBezTo>
                  <a:pt x="1553" y="1900"/>
                  <a:pt x="688" y="1589"/>
                  <a:pt x="472" y="1558"/>
                </a:cubicBezTo>
                <a:lnTo>
                  <a:pt x="472" y="1558"/>
                </a:lnTo>
                <a:cubicBezTo>
                  <a:pt x="251" y="1528"/>
                  <a:pt x="0" y="1822"/>
                  <a:pt x="0" y="1822"/>
                </a:cubicBezTo>
                <a:lnTo>
                  <a:pt x="0" y="1822"/>
                </a:lnTo>
                <a:lnTo>
                  <a:pt x="368" y="1666"/>
                </a:lnTo>
                <a:lnTo>
                  <a:pt x="212" y="1887"/>
                </a:lnTo>
                <a:lnTo>
                  <a:pt x="563" y="1718"/>
                </a:lnTo>
                <a:lnTo>
                  <a:pt x="515" y="1943"/>
                </a:lnTo>
                <a:lnTo>
                  <a:pt x="753" y="1740"/>
                </a:lnTo>
                <a:lnTo>
                  <a:pt x="770" y="1740"/>
                </a:lnTo>
                <a:cubicBezTo>
                  <a:pt x="956" y="1974"/>
                  <a:pt x="2298" y="2830"/>
                  <a:pt x="2354" y="2809"/>
                </a:cubicBezTo>
                <a:lnTo>
                  <a:pt x="2354" y="2809"/>
                </a:lnTo>
                <a:cubicBezTo>
                  <a:pt x="2440" y="2774"/>
                  <a:pt x="2471" y="2359"/>
                  <a:pt x="2475" y="2112"/>
                </a:cubicBezTo>
                <a:lnTo>
                  <a:pt x="2475" y="2112"/>
                </a:lnTo>
                <a:cubicBezTo>
                  <a:pt x="2488" y="1420"/>
                  <a:pt x="2215" y="230"/>
                  <a:pt x="2012" y="31"/>
                </a:cubicBezTo>
                <a:lnTo>
                  <a:pt x="2012" y="31"/>
                </a:lnTo>
                <a:cubicBezTo>
                  <a:pt x="1990" y="14"/>
                  <a:pt x="1969" y="1"/>
                  <a:pt x="1947" y="1"/>
                </a:cubicBezTo>
                <a:lnTo>
                  <a:pt x="1947" y="1"/>
                </a:lnTo>
                <a:cubicBezTo>
                  <a:pt x="1765" y="1"/>
                  <a:pt x="1605" y="684"/>
                  <a:pt x="1627" y="992"/>
                </a:cubicBezTo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9" name="Google Shape;269;p27"/>
          <p:cNvSpPr/>
          <p:nvPr/>
        </p:nvSpPr>
        <p:spPr>
          <a:xfrm flipH="1">
            <a:off x="7686423" y="2346330"/>
            <a:ext cx="44342" cy="29298"/>
          </a:xfrm>
          <a:custGeom>
            <a:rect b="b" l="l" r="r" t="t"/>
            <a:pathLst>
              <a:path extrusionOk="0" h="270" w="425">
                <a:moveTo>
                  <a:pt x="1" y="1"/>
                </a:moveTo>
                <a:cubicBezTo>
                  <a:pt x="74" y="44"/>
                  <a:pt x="143" y="87"/>
                  <a:pt x="213" y="135"/>
                </a:cubicBezTo>
                <a:cubicBezTo>
                  <a:pt x="247" y="161"/>
                  <a:pt x="282" y="183"/>
                  <a:pt x="317" y="204"/>
                </a:cubicBezTo>
                <a:cubicBezTo>
                  <a:pt x="351" y="226"/>
                  <a:pt x="386" y="252"/>
                  <a:pt x="425" y="269"/>
                </a:cubicBezTo>
                <a:cubicBezTo>
                  <a:pt x="399" y="239"/>
                  <a:pt x="368" y="209"/>
                  <a:pt x="334" y="178"/>
                </a:cubicBezTo>
                <a:cubicBezTo>
                  <a:pt x="304" y="152"/>
                  <a:pt x="269" y="126"/>
                  <a:pt x="234" y="100"/>
                </a:cubicBezTo>
                <a:cubicBezTo>
                  <a:pt x="200" y="79"/>
                  <a:pt x="165" y="57"/>
                  <a:pt x="122" y="40"/>
                </a:cubicBezTo>
                <a:cubicBezTo>
                  <a:pt x="87" y="23"/>
                  <a:pt x="44" y="5"/>
                  <a:pt x="1" y="1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0" name="Google Shape;270;p27"/>
          <p:cNvSpPr/>
          <p:nvPr/>
        </p:nvSpPr>
        <p:spPr>
          <a:xfrm flipH="1">
            <a:off x="7764986" y="2044561"/>
            <a:ext cx="97553" cy="175678"/>
          </a:xfrm>
          <a:custGeom>
            <a:rect b="b" l="l" r="r" t="t"/>
            <a:pathLst>
              <a:path extrusionOk="0" h="1619" w="935">
                <a:moveTo>
                  <a:pt x="143" y="0"/>
                </a:moveTo>
                <a:cubicBezTo>
                  <a:pt x="143" y="0"/>
                  <a:pt x="113" y="459"/>
                  <a:pt x="83" y="904"/>
                </a:cubicBezTo>
                <a:cubicBezTo>
                  <a:pt x="57" y="1255"/>
                  <a:pt x="0" y="1618"/>
                  <a:pt x="0" y="1618"/>
                </a:cubicBezTo>
                <a:cubicBezTo>
                  <a:pt x="0" y="1618"/>
                  <a:pt x="524" y="1233"/>
                  <a:pt x="701" y="969"/>
                </a:cubicBezTo>
                <a:cubicBezTo>
                  <a:pt x="879" y="705"/>
                  <a:pt x="935" y="489"/>
                  <a:pt x="935" y="489"/>
                </a:cubicBezTo>
                <a:lnTo>
                  <a:pt x="143" y="0"/>
                </a:lnTo>
                <a:close/>
              </a:path>
            </a:pathLst>
          </a:cu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1" name="Google Shape;271;p27"/>
          <p:cNvSpPr/>
          <p:nvPr/>
        </p:nvSpPr>
        <p:spPr>
          <a:xfrm flipH="1">
            <a:off x="7754970" y="2010271"/>
            <a:ext cx="89102" cy="179367"/>
          </a:xfrm>
          <a:custGeom>
            <a:rect b="b" l="l" r="r" t="t"/>
            <a:pathLst>
              <a:path extrusionOk="0" h="1653" w="854">
                <a:moveTo>
                  <a:pt x="35" y="493"/>
                </a:moveTo>
                <a:lnTo>
                  <a:pt x="1" y="1653"/>
                </a:lnTo>
                <a:cubicBezTo>
                  <a:pt x="282" y="1480"/>
                  <a:pt x="490" y="1233"/>
                  <a:pt x="632" y="926"/>
                </a:cubicBezTo>
                <a:lnTo>
                  <a:pt x="632" y="926"/>
                </a:lnTo>
                <a:lnTo>
                  <a:pt x="853" y="502"/>
                </a:lnTo>
                <a:lnTo>
                  <a:pt x="347" y="0"/>
                </a:lnTo>
                <a:close/>
              </a:path>
            </a:pathLst>
          </a:custGeom>
          <a:solidFill>
            <a:srgbClr val="DB6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2" name="Google Shape;272;p27"/>
          <p:cNvSpPr/>
          <p:nvPr/>
        </p:nvSpPr>
        <p:spPr>
          <a:xfrm flipH="1">
            <a:off x="7720748" y="1971750"/>
            <a:ext cx="148990" cy="115563"/>
          </a:xfrm>
          <a:custGeom>
            <a:rect b="b" l="l" r="r" t="t"/>
            <a:pathLst>
              <a:path extrusionOk="0" h="1065" w="1428">
                <a:moveTo>
                  <a:pt x="792" y="57"/>
                </a:moveTo>
                <a:cubicBezTo>
                  <a:pt x="0" y="459"/>
                  <a:pt x="1272" y="1065"/>
                  <a:pt x="1272" y="1065"/>
                </a:cubicBezTo>
                <a:lnTo>
                  <a:pt x="1272" y="1065"/>
                </a:lnTo>
                <a:cubicBezTo>
                  <a:pt x="1272" y="1065"/>
                  <a:pt x="1428" y="0"/>
                  <a:pt x="991" y="0"/>
                </a:cubicBezTo>
                <a:lnTo>
                  <a:pt x="991" y="0"/>
                </a:lnTo>
                <a:cubicBezTo>
                  <a:pt x="935" y="0"/>
                  <a:pt x="870" y="18"/>
                  <a:pt x="792" y="57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3" name="Google Shape;273;p27"/>
          <p:cNvSpPr/>
          <p:nvPr/>
        </p:nvSpPr>
        <p:spPr>
          <a:xfrm flipH="1">
            <a:off x="7722105" y="1923354"/>
            <a:ext cx="107048" cy="126414"/>
          </a:xfrm>
          <a:custGeom>
            <a:rect b="b" l="l" r="r" t="t"/>
            <a:pathLst>
              <a:path extrusionOk="0" h="1165" w="1026">
                <a:moveTo>
                  <a:pt x="870" y="1"/>
                </a:moveTo>
                <a:lnTo>
                  <a:pt x="611" y="247"/>
                </a:lnTo>
                <a:lnTo>
                  <a:pt x="593" y="165"/>
                </a:lnTo>
                <a:cubicBezTo>
                  <a:pt x="593" y="165"/>
                  <a:pt x="187" y="533"/>
                  <a:pt x="91" y="628"/>
                </a:cubicBezTo>
                <a:cubicBezTo>
                  <a:pt x="1" y="719"/>
                  <a:pt x="109" y="935"/>
                  <a:pt x="109" y="935"/>
                </a:cubicBezTo>
                <a:lnTo>
                  <a:pt x="355" y="1165"/>
                </a:lnTo>
                <a:lnTo>
                  <a:pt x="316" y="935"/>
                </a:lnTo>
                <a:lnTo>
                  <a:pt x="485" y="1013"/>
                </a:lnTo>
                <a:lnTo>
                  <a:pt x="485" y="1013"/>
                </a:lnTo>
                <a:lnTo>
                  <a:pt x="468" y="836"/>
                </a:lnTo>
                <a:cubicBezTo>
                  <a:pt x="468" y="836"/>
                  <a:pt x="355" y="732"/>
                  <a:pt x="399" y="671"/>
                </a:cubicBezTo>
                <a:cubicBezTo>
                  <a:pt x="442" y="615"/>
                  <a:pt x="645" y="585"/>
                  <a:pt x="766" y="520"/>
                </a:cubicBezTo>
                <a:cubicBezTo>
                  <a:pt x="1026" y="386"/>
                  <a:pt x="1004" y="5"/>
                  <a:pt x="1004" y="5"/>
                </a:cubicBezTo>
                <a:lnTo>
                  <a:pt x="1004" y="5"/>
                </a:lnTo>
                <a:lnTo>
                  <a:pt x="883" y="174"/>
                </a:lnTo>
                <a:lnTo>
                  <a:pt x="870" y="1"/>
                </a:lnTo>
                <a:close/>
              </a:path>
            </a:pathLst>
          </a:cu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4" name="Google Shape;274;p27"/>
          <p:cNvSpPr/>
          <p:nvPr/>
        </p:nvSpPr>
        <p:spPr>
          <a:xfrm flipH="1">
            <a:off x="7780324" y="2019169"/>
            <a:ext cx="22641" cy="25934"/>
          </a:xfrm>
          <a:custGeom>
            <a:rect b="b" l="l" r="r" t="t"/>
            <a:pathLst>
              <a:path extrusionOk="0" h="239" w="217">
                <a:moveTo>
                  <a:pt x="83" y="0"/>
                </a:moveTo>
                <a:cubicBezTo>
                  <a:pt x="35" y="5"/>
                  <a:pt x="0" y="61"/>
                  <a:pt x="5" y="126"/>
                </a:cubicBezTo>
                <a:lnTo>
                  <a:pt x="5" y="126"/>
                </a:lnTo>
                <a:cubicBezTo>
                  <a:pt x="9" y="191"/>
                  <a:pt x="117" y="238"/>
                  <a:pt x="165" y="238"/>
                </a:cubicBezTo>
                <a:lnTo>
                  <a:pt x="165" y="238"/>
                </a:lnTo>
                <a:cubicBezTo>
                  <a:pt x="217" y="234"/>
                  <a:pt x="187" y="178"/>
                  <a:pt x="182" y="113"/>
                </a:cubicBezTo>
                <a:lnTo>
                  <a:pt x="182" y="113"/>
                </a:lnTo>
                <a:cubicBezTo>
                  <a:pt x="178" y="48"/>
                  <a:pt x="135" y="0"/>
                  <a:pt x="91" y="0"/>
                </a:cubicBezTo>
                <a:lnTo>
                  <a:pt x="91" y="0"/>
                </a:lnTo>
                <a:cubicBezTo>
                  <a:pt x="87" y="0"/>
                  <a:pt x="87" y="0"/>
                  <a:pt x="83" y="0"/>
                </a:cubicBezTo>
              </a:path>
            </a:pathLst>
          </a:custGeom>
          <a:solidFill>
            <a:srgbClr val="EF87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5" name="Google Shape;275;p27"/>
          <p:cNvSpPr/>
          <p:nvPr/>
        </p:nvSpPr>
        <p:spPr>
          <a:xfrm flipH="1">
            <a:off x="7594813" y="2345896"/>
            <a:ext cx="565704" cy="489706"/>
          </a:xfrm>
          <a:custGeom>
            <a:rect b="b" l="l" r="r" t="t"/>
            <a:pathLst>
              <a:path extrusionOk="0" h="4513" w="5422">
                <a:moveTo>
                  <a:pt x="555" y="325"/>
                </a:moveTo>
                <a:cubicBezTo>
                  <a:pt x="1" y="1459"/>
                  <a:pt x="2869" y="2765"/>
                  <a:pt x="4314" y="3271"/>
                </a:cubicBezTo>
                <a:lnTo>
                  <a:pt x="4314" y="3271"/>
                </a:lnTo>
                <a:cubicBezTo>
                  <a:pt x="3955" y="3479"/>
                  <a:pt x="3142" y="4271"/>
                  <a:pt x="3142" y="4271"/>
                </a:cubicBezTo>
                <a:lnTo>
                  <a:pt x="3142" y="4271"/>
                </a:lnTo>
                <a:lnTo>
                  <a:pt x="3389" y="4513"/>
                </a:lnTo>
                <a:cubicBezTo>
                  <a:pt x="3389" y="4513"/>
                  <a:pt x="4803" y="3834"/>
                  <a:pt x="5296" y="3297"/>
                </a:cubicBezTo>
                <a:lnTo>
                  <a:pt x="5296" y="3297"/>
                </a:lnTo>
                <a:cubicBezTo>
                  <a:pt x="5422" y="3163"/>
                  <a:pt x="4539" y="2220"/>
                  <a:pt x="4211" y="1939"/>
                </a:cubicBezTo>
                <a:lnTo>
                  <a:pt x="4211" y="1939"/>
                </a:lnTo>
                <a:cubicBezTo>
                  <a:pt x="3181" y="1061"/>
                  <a:pt x="1857" y="1"/>
                  <a:pt x="1083" y="1"/>
                </a:cubicBezTo>
                <a:lnTo>
                  <a:pt x="1083" y="1"/>
                </a:lnTo>
                <a:cubicBezTo>
                  <a:pt x="849" y="1"/>
                  <a:pt x="667" y="96"/>
                  <a:pt x="555" y="325"/>
                </a:cubicBezTo>
              </a:path>
            </a:pathLst>
          </a:custGeom>
          <a:solidFill>
            <a:srgbClr val="F08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6" name="Google Shape;276;p27"/>
          <p:cNvSpPr/>
          <p:nvPr/>
        </p:nvSpPr>
        <p:spPr>
          <a:xfrm flipH="1">
            <a:off x="7751840" y="2771694"/>
            <a:ext cx="116125" cy="131731"/>
          </a:xfrm>
          <a:custGeom>
            <a:rect b="b" l="l" r="r" t="t"/>
            <a:pathLst>
              <a:path extrusionOk="0" h="1214" w="1113">
                <a:moveTo>
                  <a:pt x="693" y="1"/>
                </a:moveTo>
                <a:lnTo>
                  <a:pt x="0" y="433"/>
                </a:lnTo>
                <a:cubicBezTo>
                  <a:pt x="0" y="433"/>
                  <a:pt x="797" y="1213"/>
                  <a:pt x="1013" y="1213"/>
                </a:cubicBezTo>
                <a:cubicBezTo>
                  <a:pt x="1041" y="1213"/>
                  <a:pt x="1060" y="1199"/>
                  <a:pt x="1065" y="1169"/>
                </a:cubicBezTo>
                <a:cubicBezTo>
                  <a:pt x="1112" y="900"/>
                  <a:pt x="693" y="1"/>
                  <a:pt x="693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7" name="Google Shape;277;p27"/>
          <p:cNvSpPr/>
          <p:nvPr/>
        </p:nvSpPr>
        <p:spPr>
          <a:xfrm flipH="1">
            <a:off x="7809222" y="2313560"/>
            <a:ext cx="343992" cy="304696"/>
          </a:xfrm>
          <a:custGeom>
            <a:rect b="b" l="l" r="r" t="t"/>
            <a:pathLst>
              <a:path extrusionOk="0" h="2808" w="3297">
                <a:moveTo>
                  <a:pt x="2146" y="2808"/>
                </a:moveTo>
                <a:cubicBezTo>
                  <a:pt x="2146" y="2808"/>
                  <a:pt x="2475" y="1770"/>
                  <a:pt x="3297" y="1523"/>
                </a:cubicBezTo>
                <a:cubicBezTo>
                  <a:pt x="3297" y="1523"/>
                  <a:pt x="2099" y="0"/>
                  <a:pt x="1108" y="74"/>
                </a:cubicBezTo>
                <a:cubicBezTo>
                  <a:pt x="121" y="143"/>
                  <a:pt x="0" y="909"/>
                  <a:pt x="0" y="909"/>
                </a:cubicBezTo>
                <a:cubicBezTo>
                  <a:pt x="0" y="909"/>
                  <a:pt x="1039" y="2380"/>
                  <a:pt x="2146" y="2808"/>
                </a:cubicBezTo>
                <a:close/>
              </a:path>
            </a:pathLst>
          </a:cu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FFFF"/>
              </a:solidFill>
              <a:highlight>
                <a:srgbClr val="FFFF00"/>
              </a:highlight>
            </a:endParaRPr>
          </a:p>
        </p:txBody>
      </p:sp>
      <p:sp>
        <p:nvSpPr>
          <p:cNvPr id="278" name="Google Shape;278;p27"/>
          <p:cNvSpPr/>
          <p:nvPr/>
        </p:nvSpPr>
        <p:spPr>
          <a:xfrm flipH="1">
            <a:off x="7792008" y="2449633"/>
            <a:ext cx="174761" cy="198682"/>
          </a:xfrm>
          <a:custGeom>
            <a:rect b="b" l="l" r="r" t="t"/>
            <a:pathLst>
              <a:path extrusionOk="0" h="1831" w="1675">
                <a:moveTo>
                  <a:pt x="1523" y="5"/>
                </a:moveTo>
                <a:cubicBezTo>
                  <a:pt x="1523" y="5"/>
                  <a:pt x="1333" y="1"/>
                  <a:pt x="844" y="399"/>
                </a:cubicBezTo>
                <a:cubicBezTo>
                  <a:pt x="506" y="671"/>
                  <a:pt x="238" y="1199"/>
                  <a:pt x="117" y="1515"/>
                </a:cubicBezTo>
                <a:cubicBezTo>
                  <a:pt x="0" y="1831"/>
                  <a:pt x="316" y="1809"/>
                  <a:pt x="316" y="1809"/>
                </a:cubicBezTo>
                <a:lnTo>
                  <a:pt x="1674" y="420"/>
                </a:lnTo>
                <a:close/>
              </a:path>
            </a:pathLst>
          </a:cu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9" name="Google Shape;279;p27"/>
          <p:cNvSpPr/>
          <p:nvPr/>
        </p:nvSpPr>
        <p:spPr>
          <a:xfrm flipH="1">
            <a:off x="7675155" y="2686730"/>
            <a:ext cx="35265" cy="14215"/>
          </a:xfrm>
          <a:custGeom>
            <a:rect b="b" l="l" r="r" t="t"/>
            <a:pathLst>
              <a:path extrusionOk="0" h="131" w="338">
                <a:moveTo>
                  <a:pt x="0" y="130"/>
                </a:moveTo>
                <a:cubicBezTo>
                  <a:pt x="13" y="100"/>
                  <a:pt x="39" y="78"/>
                  <a:pt x="65" y="61"/>
                </a:cubicBezTo>
                <a:cubicBezTo>
                  <a:pt x="91" y="44"/>
                  <a:pt x="122" y="31"/>
                  <a:pt x="152" y="18"/>
                </a:cubicBezTo>
                <a:cubicBezTo>
                  <a:pt x="182" y="9"/>
                  <a:pt x="212" y="5"/>
                  <a:pt x="247" y="1"/>
                </a:cubicBezTo>
                <a:cubicBezTo>
                  <a:pt x="277" y="1"/>
                  <a:pt x="308" y="1"/>
                  <a:pt x="338" y="5"/>
                </a:cubicBezTo>
                <a:cubicBezTo>
                  <a:pt x="277" y="26"/>
                  <a:pt x="221" y="39"/>
                  <a:pt x="165" y="61"/>
                </a:cubicBezTo>
                <a:cubicBezTo>
                  <a:pt x="109" y="78"/>
                  <a:pt x="57" y="100"/>
                  <a:pt x="0" y="130"/>
                </a:cubicBezTo>
                <a:close/>
              </a:path>
            </a:pathLst>
          </a:custGeom>
          <a:solidFill>
            <a:srgbClr val="C65D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NBA Game Biased or not in the Last 2-minute Call of the Game?</a:t>
            </a:r>
            <a:r>
              <a:rPr lang="en"/>
              <a:t> </a:t>
            </a:r>
            <a:endParaRPr sz="2400"/>
          </a:p>
        </p:txBody>
      </p:sp>
      <p:sp>
        <p:nvSpPr>
          <p:cNvPr id="285" name="Google Shape;285;p28"/>
          <p:cNvSpPr/>
          <p:nvPr/>
        </p:nvSpPr>
        <p:spPr>
          <a:xfrm>
            <a:off x="458104" y="105600"/>
            <a:ext cx="1081200" cy="3048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4161225" y="3232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Reasoning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873" y="4699175"/>
            <a:ext cx="1597527" cy="38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8"/>
          <p:cNvGrpSpPr/>
          <p:nvPr/>
        </p:nvGrpSpPr>
        <p:grpSpPr>
          <a:xfrm>
            <a:off x="457206" y="1458146"/>
            <a:ext cx="2813210" cy="3043827"/>
            <a:chOff x="3001237" y="1126106"/>
            <a:chExt cx="3141496" cy="3604294"/>
          </a:xfrm>
        </p:grpSpPr>
        <p:grpSp>
          <p:nvGrpSpPr>
            <p:cNvPr id="289" name="Google Shape;289;p28"/>
            <p:cNvGrpSpPr/>
            <p:nvPr/>
          </p:nvGrpSpPr>
          <p:grpSpPr>
            <a:xfrm>
              <a:off x="3070450" y="1126106"/>
              <a:ext cx="3003433" cy="2545353"/>
              <a:chOff x="3899998" y="2169439"/>
              <a:chExt cx="1662939" cy="1409231"/>
            </a:xfrm>
          </p:grpSpPr>
          <p:sp>
            <p:nvSpPr>
              <p:cNvPr id="290" name="Google Shape;290;p28"/>
              <p:cNvSpPr/>
              <p:nvPr/>
            </p:nvSpPr>
            <p:spPr>
              <a:xfrm>
                <a:off x="3899998" y="2287934"/>
                <a:ext cx="737292" cy="1249534"/>
              </a:xfrm>
              <a:custGeom>
                <a:rect b="b" l="l" r="r" t="t"/>
                <a:pathLst>
                  <a:path extrusionOk="0" h="13772" w="8126">
                    <a:moveTo>
                      <a:pt x="7883" y="13733"/>
                    </a:moveTo>
                    <a:cubicBezTo>
                      <a:pt x="2259" y="11652"/>
                      <a:pt x="1" y="5037"/>
                      <a:pt x="2943" y="27"/>
                    </a:cubicBezTo>
                    <a:cubicBezTo>
                      <a:pt x="2951" y="9"/>
                      <a:pt x="2969" y="1"/>
                      <a:pt x="2977" y="9"/>
                    </a:cubicBezTo>
                    <a:cubicBezTo>
                      <a:pt x="2990" y="18"/>
                      <a:pt x="2990" y="35"/>
                      <a:pt x="2982" y="53"/>
                    </a:cubicBezTo>
                    <a:cubicBezTo>
                      <a:pt x="118" y="5084"/>
                      <a:pt x="2488" y="11531"/>
                      <a:pt x="7961" y="13456"/>
                    </a:cubicBezTo>
                    <a:cubicBezTo>
                      <a:pt x="8061" y="13490"/>
                      <a:pt x="8126" y="13577"/>
                      <a:pt x="8104" y="13659"/>
                    </a:cubicBezTo>
                    <a:cubicBezTo>
                      <a:pt x="8087" y="13737"/>
                      <a:pt x="7987" y="13772"/>
                      <a:pt x="7883" y="13737"/>
                    </a:cubicBezTo>
                    <a:cubicBezTo>
                      <a:pt x="7883" y="13733"/>
                      <a:pt x="7883" y="13733"/>
                      <a:pt x="7883" y="1373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4170470" y="2275776"/>
                <a:ext cx="111601" cy="102979"/>
              </a:xfrm>
              <a:custGeom>
                <a:rect b="b" l="l" r="r" t="t"/>
                <a:pathLst>
                  <a:path extrusionOk="0" h="1135" w="1230">
                    <a:moveTo>
                      <a:pt x="723" y="875"/>
                    </a:moveTo>
                    <a:cubicBezTo>
                      <a:pt x="403" y="1134"/>
                      <a:pt x="5" y="1099"/>
                      <a:pt x="5" y="1099"/>
                    </a:cubicBezTo>
                    <a:cubicBezTo>
                      <a:pt x="1" y="1104"/>
                      <a:pt x="126" y="554"/>
                      <a:pt x="485" y="277"/>
                    </a:cubicBezTo>
                    <a:cubicBezTo>
                      <a:pt x="840" y="1"/>
                      <a:pt x="1229" y="126"/>
                      <a:pt x="1225" y="126"/>
                    </a:cubicBezTo>
                    <a:cubicBezTo>
                      <a:pt x="1221" y="130"/>
                      <a:pt x="1043" y="615"/>
                      <a:pt x="723" y="87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4111948" y="2411600"/>
                <a:ext cx="112780" cy="136730"/>
              </a:xfrm>
              <a:custGeom>
                <a:rect b="b" l="l" r="r" t="t"/>
                <a:pathLst>
                  <a:path extrusionOk="0" h="1507" w="1243">
                    <a:moveTo>
                      <a:pt x="836" y="1048"/>
                    </a:moveTo>
                    <a:cubicBezTo>
                      <a:pt x="516" y="1433"/>
                      <a:pt x="18" y="1502"/>
                      <a:pt x="14" y="1502"/>
                    </a:cubicBezTo>
                    <a:cubicBezTo>
                      <a:pt x="10" y="1506"/>
                      <a:pt x="1" y="827"/>
                      <a:pt x="369" y="412"/>
                    </a:cubicBezTo>
                    <a:cubicBezTo>
                      <a:pt x="736" y="1"/>
                      <a:pt x="1243" y="70"/>
                      <a:pt x="1238" y="70"/>
                    </a:cubicBezTo>
                    <a:cubicBezTo>
                      <a:pt x="1234" y="74"/>
                      <a:pt x="1147" y="671"/>
                      <a:pt x="836" y="1048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4076653" y="2578454"/>
                <a:ext cx="118224" cy="179464"/>
              </a:xfrm>
              <a:custGeom>
                <a:rect b="b" l="l" r="r" t="t"/>
                <a:pathLst>
                  <a:path extrusionOk="0" h="1978" w="1303">
                    <a:moveTo>
                      <a:pt x="1052" y="1199"/>
                    </a:moveTo>
                    <a:cubicBezTo>
                      <a:pt x="792" y="1718"/>
                      <a:pt x="230" y="1969"/>
                      <a:pt x="226" y="1969"/>
                    </a:cubicBezTo>
                    <a:cubicBezTo>
                      <a:pt x="221" y="1977"/>
                      <a:pt x="1" y="1203"/>
                      <a:pt x="312" y="628"/>
                    </a:cubicBezTo>
                    <a:cubicBezTo>
                      <a:pt x="624" y="56"/>
                      <a:pt x="1242" y="0"/>
                      <a:pt x="1238" y="0"/>
                    </a:cubicBezTo>
                    <a:cubicBezTo>
                      <a:pt x="1234" y="9"/>
                      <a:pt x="1303" y="688"/>
                      <a:pt x="1052" y="119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4098610" y="2763727"/>
                <a:ext cx="119495" cy="229275"/>
              </a:xfrm>
              <a:custGeom>
                <a:rect b="b" l="l" r="r" t="t"/>
                <a:pathLst>
                  <a:path extrusionOk="0" h="2527" w="1317">
                    <a:moveTo>
                      <a:pt x="1195" y="1359"/>
                    </a:moveTo>
                    <a:cubicBezTo>
                      <a:pt x="1065" y="2016"/>
                      <a:pt x="516" y="2510"/>
                      <a:pt x="511" y="2510"/>
                    </a:cubicBezTo>
                    <a:cubicBezTo>
                      <a:pt x="507" y="2527"/>
                      <a:pt x="1" y="1739"/>
                      <a:pt x="174" y="991"/>
                    </a:cubicBezTo>
                    <a:cubicBezTo>
                      <a:pt x="347" y="256"/>
                      <a:pt x="1044" y="0"/>
                      <a:pt x="1039" y="0"/>
                    </a:cubicBezTo>
                    <a:cubicBezTo>
                      <a:pt x="1035" y="13"/>
                      <a:pt x="1316" y="714"/>
                      <a:pt x="1195" y="135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4190068" y="2961520"/>
                <a:ext cx="126572" cy="269014"/>
              </a:xfrm>
              <a:custGeom>
                <a:rect b="b" l="l" r="r" t="t"/>
                <a:pathLst>
                  <a:path extrusionOk="0" h="2965" w="1395">
                    <a:moveTo>
                      <a:pt x="1308" y="1403"/>
                    </a:moveTo>
                    <a:cubicBezTo>
                      <a:pt x="1394" y="2160"/>
                      <a:pt x="987" y="2938"/>
                      <a:pt x="983" y="2943"/>
                    </a:cubicBezTo>
                    <a:cubicBezTo>
                      <a:pt x="987" y="2964"/>
                      <a:pt x="126" y="2298"/>
                      <a:pt x="66" y="1407"/>
                    </a:cubicBezTo>
                    <a:cubicBezTo>
                      <a:pt x="1" y="529"/>
                      <a:pt x="689" y="1"/>
                      <a:pt x="685" y="1"/>
                    </a:cubicBezTo>
                    <a:cubicBezTo>
                      <a:pt x="685" y="18"/>
                      <a:pt x="1217" y="654"/>
                      <a:pt x="1308" y="140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4332608" y="3149605"/>
                <a:ext cx="195529" cy="279902"/>
              </a:xfrm>
              <a:custGeom>
                <a:rect b="b" l="l" r="r" t="t"/>
                <a:pathLst>
                  <a:path extrusionOk="0" h="3085" w="2155">
                    <a:moveTo>
                      <a:pt x="1748" y="1237"/>
                    </a:moveTo>
                    <a:cubicBezTo>
                      <a:pt x="2155" y="2016"/>
                      <a:pt x="2086" y="3059"/>
                      <a:pt x="2077" y="3063"/>
                    </a:cubicBezTo>
                    <a:cubicBezTo>
                      <a:pt x="2090" y="3085"/>
                      <a:pt x="848" y="2743"/>
                      <a:pt x="424" y="1791"/>
                    </a:cubicBezTo>
                    <a:cubicBezTo>
                      <a:pt x="0" y="857"/>
                      <a:pt x="554" y="0"/>
                      <a:pt x="546" y="9"/>
                    </a:cubicBezTo>
                    <a:cubicBezTo>
                      <a:pt x="554" y="30"/>
                      <a:pt x="1346" y="476"/>
                      <a:pt x="1748" y="123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4073477" y="2169439"/>
                <a:ext cx="78665" cy="167669"/>
              </a:xfrm>
              <a:custGeom>
                <a:rect b="b" l="l" r="r" t="t"/>
                <a:pathLst>
                  <a:path extrusionOk="0" h="1848" w="867">
                    <a:moveTo>
                      <a:pt x="105" y="995"/>
                    </a:moveTo>
                    <a:cubicBezTo>
                      <a:pt x="1" y="1519"/>
                      <a:pt x="278" y="1848"/>
                      <a:pt x="278" y="1848"/>
                    </a:cubicBezTo>
                    <a:cubicBezTo>
                      <a:pt x="278" y="1843"/>
                      <a:pt x="628" y="1389"/>
                      <a:pt x="749" y="896"/>
                    </a:cubicBezTo>
                    <a:cubicBezTo>
                      <a:pt x="866" y="398"/>
                      <a:pt x="689" y="9"/>
                      <a:pt x="685" y="4"/>
                    </a:cubicBezTo>
                    <a:cubicBezTo>
                      <a:pt x="685" y="0"/>
                      <a:pt x="209" y="467"/>
                      <a:pt x="105" y="99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3989913" y="2320143"/>
                <a:ext cx="72314" cy="208498"/>
              </a:xfrm>
              <a:custGeom>
                <a:rect b="b" l="l" r="r" t="t"/>
                <a:pathLst>
                  <a:path extrusionOk="0" h="2298" w="797">
                    <a:moveTo>
                      <a:pt x="22" y="1333"/>
                    </a:moveTo>
                    <a:cubicBezTo>
                      <a:pt x="39" y="1986"/>
                      <a:pt x="481" y="2298"/>
                      <a:pt x="481" y="2293"/>
                    </a:cubicBezTo>
                    <a:cubicBezTo>
                      <a:pt x="476" y="2289"/>
                      <a:pt x="775" y="1657"/>
                      <a:pt x="788" y="1047"/>
                    </a:cubicBezTo>
                    <a:cubicBezTo>
                      <a:pt x="797" y="437"/>
                      <a:pt x="476" y="9"/>
                      <a:pt x="472" y="9"/>
                    </a:cubicBezTo>
                    <a:cubicBezTo>
                      <a:pt x="472" y="0"/>
                      <a:pt x="0" y="675"/>
                      <a:pt x="22" y="133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3918054" y="2524288"/>
                <a:ext cx="109605" cy="236352"/>
              </a:xfrm>
              <a:custGeom>
                <a:rect b="b" l="l" r="r" t="t"/>
                <a:pathLst>
                  <a:path extrusionOk="0" h="2605" w="1208">
                    <a:moveTo>
                      <a:pt x="226" y="1657"/>
                    </a:moveTo>
                    <a:cubicBezTo>
                      <a:pt x="442" y="2401"/>
                      <a:pt x="1061" y="2605"/>
                      <a:pt x="1056" y="2605"/>
                    </a:cubicBezTo>
                    <a:cubicBezTo>
                      <a:pt x="1052" y="2600"/>
                      <a:pt x="1208" y="1787"/>
                      <a:pt x="1043" y="1099"/>
                    </a:cubicBezTo>
                    <a:cubicBezTo>
                      <a:pt x="875" y="407"/>
                      <a:pt x="377" y="9"/>
                      <a:pt x="373" y="9"/>
                    </a:cubicBezTo>
                    <a:cubicBezTo>
                      <a:pt x="368" y="0"/>
                      <a:pt x="1" y="909"/>
                      <a:pt x="226" y="165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3906259" y="2779786"/>
                <a:ext cx="160324" cy="243066"/>
              </a:xfrm>
              <a:custGeom>
                <a:rect b="b" l="l" r="r" t="t"/>
                <a:pathLst>
                  <a:path extrusionOk="0" h="2679" w="1767">
                    <a:moveTo>
                      <a:pt x="503" y="1917"/>
                    </a:moveTo>
                    <a:cubicBezTo>
                      <a:pt x="992" y="2679"/>
                      <a:pt x="1766" y="2670"/>
                      <a:pt x="1757" y="2674"/>
                    </a:cubicBezTo>
                    <a:cubicBezTo>
                      <a:pt x="1749" y="2661"/>
                      <a:pt x="1654" y="1710"/>
                      <a:pt x="1251" y="1004"/>
                    </a:cubicBezTo>
                    <a:cubicBezTo>
                      <a:pt x="840" y="299"/>
                      <a:pt x="157" y="14"/>
                      <a:pt x="152" y="14"/>
                    </a:cubicBezTo>
                    <a:cubicBezTo>
                      <a:pt x="144" y="1"/>
                      <a:pt x="1" y="1147"/>
                      <a:pt x="503" y="191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3966323" y="3076567"/>
                <a:ext cx="248607" cy="240707"/>
              </a:xfrm>
              <a:custGeom>
                <a:rect b="b" l="l" r="r" t="t"/>
                <a:pathLst>
                  <a:path extrusionOk="0" h="2653" w="2740">
                    <a:moveTo>
                      <a:pt x="1070" y="1995"/>
                    </a:moveTo>
                    <a:cubicBezTo>
                      <a:pt x="1892" y="2652"/>
                      <a:pt x="2739" y="2315"/>
                      <a:pt x="2731" y="2324"/>
                    </a:cubicBezTo>
                    <a:cubicBezTo>
                      <a:pt x="2714" y="2315"/>
                      <a:pt x="2246" y="1303"/>
                      <a:pt x="1567" y="688"/>
                    </a:cubicBezTo>
                    <a:cubicBezTo>
                      <a:pt x="870" y="70"/>
                      <a:pt x="23" y="9"/>
                      <a:pt x="18" y="13"/>
                    </a:cubicBezTo>
                    <a:cubicBezTo>
                      <a:pt x="1" y="0"/>
                      <a:pt x="235" y="1333"/>
                      <a:pt x="1070" y="199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4126102" y="3361190"/>
                <a:ext cx="357758" cy="217480"/>
              </a:xfrm>
              <a:custGeom>
                <a:rect b="b" l="l" r="r" t="t"/>
                <a:pathLst>
                  <a:path extrusionOk="0" h="2397" w="3943">
                    <a:moveTo>
                      <a:pt x="1987" y="2029"/>
                    </a:moveTo>
                    <a:cubicBezTo>
                      <a:pt x="3172" y="2397"/>
                      <a:pt x="3942" y="1640"/>
                      <a:pt x="3929" y="1653"/>
                    </a:cubicBezTo>
                    <a:cubicBezTo>
                      <a:pt x="3907" y="1648"/>
                      <a:pt x="2943" y="757"/>
                      <a:pt x="1965" y="376"/>
                    </a:cubicBezTo>
                    <a:cubicBezTo>
                      <a:pt x="970" y="0"/>
                      <a:pt x="35" y="273"/>
                      <a:pt x="27" y="281"/>
                    </a:cubicBezTo>
                    <a:cubicBezTo>
                      <a:pt x="1" y="268"/>
                      <a:pt x="779" y="1653"/>
                      <a:pt x="1987" y="202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4825644" y="2287934"/>
                <a:ext cx="737292" cy="1249534"/>
              </a:xfrm>
              <a:custGeom>
                <a:rect b="b" l="l" r="r" t="t"/>
                <a:pathLst>
                  <a:path extrusionOk="0" h="13772" w="8126">
                    <a:moveTo>
                      <a:pt x="243" y="13733"/>
                    </a:moveTo>
                    <a:cubicBezTo>
                      <a:pt x="5867" y="11652"/>
                      <a:pt x="8125" y="5037"/>
                      <a:pt x="5183" y="27"/>
                    </a:cubicBezTo>
                    <a:cubicBezTo>
                      <a:pt x="5175" y="9"/>
                      <a:pt x="5157" y="1"/>
                      <a:pt x="5149" y="9"/>
                    </a:cubicBezTo>
                    <a:cubicBezTo>
                      <a:pt x="5136" y="18"/>
                      <a:pt x="5136" y="35"/>
                      <a:pt x="5144" y="53"/>
                    </a:cubicBezTo>
                    <a:cubicBezTo>
                      <a:pt x="8009" y="5084"/>
                      <a:pt x="5638" y="11531"/>
                      <a:pt x="165" y="13456"/>
                    </a:cubicBezTo>
                    <a:cubicBezTo>
                      <a:pt x="65" y="13490"/>
                      <a:pt x="0" y="13577"/>
                      <a:pt x="22" y="13659"/>
                    </a:cubicBezTo>
                    <a:cubicBezTo>
                      <a:pt x="39" y="13737"/>
                      <a:pt x="139" y="13772"/>
                      <a:pt x="243" y="13737"/>
                    </a:cubicBezTo>
                    <a:cubicBezTo>
                      <a:pt x="243" y="13733"/>
                      <a:pt x="243" y="13733"/>
                      <a:pt x="243" y="1373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5180860" y="2282026"/>
                <a:ext cx="111601" cy="102979"/>
              </a:xfrm>
              <a:custGeom>
                <a:rect b="b" l="l" r="r" t="t"/>
                <a:pathLst>
                  <a:path extrusionOk="0" h="1135" w="1230">
                    <a:moveTo>
                      <a:pt x="503" y="875"/>
                    </a:moveTo>
                    <a:cubicBezTo>
                      <a:pt x="827" y="1134"/>
                      <a:pt x="1225" y="1099"/>
                      <a:pt x="1225" y="1099"/>
                    </a:cubicBezTo>
                    <a:cubicBezTo>
                      <a:pt x="1229" y="1104"/>
                      <a:pt x="1104" y="554"/>
                      <a:pt x="745" y="277"/>
                    </a:cubicBezTo>
                    <a:cubicBezTo>
                      <a:pt x="390" y="1"/>
                      <a:pt x="1" y="126"/>
                      <a:pt x="5" y="126"/>
                    </a:cubicBezTo>
                    <a:cubicBezTo>
                      <a:pt x="9" y="130"/>
                      <a:pt x="187" y="615"/>
                      <a:pt x="503" y="87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5238202" y="2417850"/>
                <a:ext cx="112780" cy="136730"/>
              </a:xfrm>
              <a:custGeom>
                <a:rect b="b" l="l" r="r" t="t"/>
                <a:pathLst>
                  <a:path extrusionOk="0" h="1507" w="1243">
                    <a:moveTo>
                      <a:pt x="407" y="1048"/>
                    </a:moveTo>
                    <a:cubicBezTo>
                      <a:pt x="727" y="1433"/>
                      <a:pt x="1225" y="1502"/>
                      <a:pt x="1229" y="1502"/>
                    </a:cubicBezTo>
                    <a:cubicBezTo>
                      <a:pt x="1233" y="1506"/>
                      <a:pt x="1242" y="827"/>
                      <a:pt x="870" y="412"/>
                    </a:cubicBezTo>
                    <a:cubicBezTo>
                      <a:pt x="507" y="1"/>
                      <a:pt x="0" y="70"/>
                      <a:pt x="0" y="70"/>
                    </a:cubicBezTo>
                    <a:cubicBezTo>
                      <a:pt x="9" y="74"/>
                      <a:pt x="96" y="671"/>
                      <a:pt x="407" y="1048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5268053" y="2578454"/>
                <a:ext cx="118224" cy="179464"/>
              </a:xfrm>
              <a:custGeom>
                <a:rect b="b" l="l" r="r" t="t"/>
                <a:pathLst>
                  <a:path extrusionOk="0" h="1978" w="1303">
                    <a:moveTo>
                      <a:pt x="251" y="1199"/>
                    </a:moveTo>
                    <a:cubicBezTo>
                      <a:pt x="511" y="1718"/>
                      <a:pt x="1073" y="1969"/>
                      <a:pt x="1077" y="1969"/>
                    </a:cubicBezTo>
                    <a:cubicBezTo>
                      <a:pt x="1082" y="1977"/>
                      <a:pt x="1302" y="1203"/>
                      <a:pt x="991" y="628"/>
                    </a:cubicBezTo>
                    <a:cubicBezTo>
                      <a:pt x="679" y="56"/>
                      <a:pt x="61" y="0"/>
                      <a:pt x="65" y="0"/>
                    </a:cubicBezTo>
                    <a:cubicBezTo>
                      <a:pt x="69" y="9"/>
                      <a:pt x="0" y="688"/>
                      <a:pt x="251" y="119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5244826" y="2763727"/>
                <a:ext cx="119495" cy="229275"/>
              </a:xfrm>
              <a:custGeom>
                <a:rect b="b" l="l" r="r" t="t"/>
                <a:pathLst>
                  <a:path extrusionOk="0" h="2527" w="1317">
                    <a:moveTo>
                      <a:pt x="122" y="1359"/>
                    </a:moveTo>
                    <a:cubicBezTo>
                      <a:pt x="252" y="2016"/>
                      <a:pt x="801" y="2510"/>
                      <a:pt x="806" y="2510"/>
                    </a:cubicBezTo>
                    <a:cubicBezTo>
                      <a:pt x="810" y="2527"/>
                      <a:pt x="1316" y="1739"/>
                      <a:pt x="1143" y="991"/>
                    </a:cubicBezTo>
                    <a:cubicBezTo>
                      <a:pt x="966" y="256"/>
                      <a:pt x="274" y="0"/>
                      <a:pt x="278" y="0"/>
                    </a:cubicBezTo>
                    <a:cubicBezTo>
                      <a:pt x="282" y="13"/>
                      <a:pt x="1" y="714"/>
                      <a:pt x="122" y="135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5146382" y="2961520"/>
                <a:ext cx="126481" cy="269014"/>
              </a:xfrm>
              <a:custGeom>
                <a:rect b="b" l="l" r="r" t="t"/>
                <a:pathLst>
                  <a:path extrusionOk="0" h="2965" w="1394">
                    <a:moveTo>
                      <a:pt x="87" y="1403"/>
                    </a:moveTo>
                    <a:cubicBezTo>
                      <a:pt x="0" y="2160"/>
                      <a:pt x="407" y="2938"/>
                      <a:pt x="411" y="2943"/>
                    </a:cubicBezTo>
                    <a:cubicBezTo>
                      <a:pt x="407" y="2964"/>
                      <a:pt x="1268" y="2298"/>
                      <a:pt x="1328" y="1407"/>
                    </a:cubicBezTo>
                    <a:cubicBezTo>
                      <a:pt x="1393" y="529"/>
                      <a:pt x="701" y="1"/>
                      <a:pt x="710" y="1"/>
                    </a:cubicBezTo>
                    <a:cubicBezTo>
                      <a:pt x="710" y="18"/>
                      <a:pt x="177" y="654"/>
                      <a:pt x="87" y="140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8"/>
              <p:cNvSpPr/>
              <p:nvPr/>
            </p:nvSpPr>
            <p:spPr>
              <a:xfrm>
                <a:off x="4934795" y="3149605"/>
                <a:ext cx="195529" cy="279902"/>
              </a:xfrm>
              <a:custGeom>
                <a:rect b="b" l="l" r="r" t="t"/>
                <a:pathLst>
                  <a:path extrusionOk="0" h="3085" w="2155">
                    <a:moveTo>
                      <a:pt x="407" y="1237"/>
                    </a:moveTo>
                    <a:cubicBezTo>
                      <a:pt x="0" y="2016"/>
                      <a:pt x="69" y="3059"/>
                      <a:pt x="78" y="3063"/>
                    </a:cubicBezTo>
                    <a:cubicBezTo>
                      <a:pt x="65" y="3085"/>
                      <a:pt x="1307" y="2743"/>
                      <a:pt x="1731" y="1791"/>
                    </a:cubicBezTo>
                    <a:cubicBezTo>
                      <a:pt x="2155" y="857"/>
                      <a:pt x="1601" y="0"/>
                      <a:pt x="1610" y="9"/>
                    </a:cubicBezTo>
                    <a:cubicBezTo>
                      <a:pt x="1601" y="30"/>
                      <a:pt x="809" y="476"/>
                      <a:pt x="407" y="123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5310788" y="2175689"/>
                <a:ext cx="78665" cy="167669"/>
              </a:xfrm>
              <a:custGeom>
                <a:rect b="b" l="l" r="r" t="t"/>
                <a:pathLst>
                  <a:path extrusionOk="0" h="1848" w="867">
                    <a:moveTo>
                      <a:pt x="762" y="995"/>
                    </a:moveTo>
                    <a:cubicBezTo>
                      <a:pt x="866" y="1519"/>
                      <a:pt x="589" y="1848"/>
                      <a:pt x="589" y="1848"/>
                    </a:cubicBezTo>
                    <a:cubicBezTo>
                      <a:pt x="589" y="1843"/>
                      <a:pt x="239" y="1389"/>
                      <a:pt x="118" y="896"/>
                    </a:cubicBezTo>
                    <a:cubicBezTo>
                      <a:pt x="1" y="398"/>
                      <a:pt x="178" y="9"/>
                      <a:pt x="183" y="4"/>
                    </a:cubicBezTo>
                    <a:cubicBezTo>
                      <a:pt x="183" y="0"/>
                      <a:pt x="658" y="467"/>
                      <a:pt x="762" y="99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>
                <a:off x="5400703" y="2326393"/>
                <a:ext cx="71951" cy="208498"/>
              </a:xfrm>
              <a:custGeom>
                <a:rect b="b" l="l" r="r" t="t"/>
                <a:pathLst>
                  <a:path extrusionOk="0" h="2298" w="793">
                    <a:moveTo>
                      <a:pt x="775" y="1333"/>
                    </a:moveTo>
                    <a:cubicBezTo>
                      <a:pt x="758" y="1986"/>
                      <a:pt x="312" y="2298"/>
                      <a:pt x="316" y="2293"/>
                    </a:cubicBezTo>
                    <a:cubicBezTo>
                      <a:pt x="321" y="2289"/>
                      <a:pt x="22" y="1657"/>
                      <a:pt x="9" y="1047"/>
                    </a:cubicBezTo>
                    <a:cubicBezTo>
                      <a:pt x="1" y="437"/>
                      <a:pt x="321" y="9"/>
                      <a:pt x="321" y="9"/>
                    </a:cubicBezTo>
                    <a:cubicBezTo>
                      <a:pt x="325" y="0"/>
                      <a:pt x="792" y="675"/>
                      <a:pt x="775" y="1333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>
                <a:off x="5435272" y="2530538"/>
                <a:ext cx="109151" cy="236352"/>
              </a:xfrm>
              <a:custGeom>
                <a:rect b="b" l="l" r="r" t="t"/>
                <a:pathLst>
                  <a:path extrusionOk="0" h="2605" w="1203">
                    <a:moveTo>
                      <a:pt x="982" y="1657"/>
                    </a:moveTo>
                    <a:cubicBezTo>
                      <a:pt x="766" y="2401"/>
                      <a:pt x="143" y="2605"/>
                      <a:pt x="152" y="2605"/>
                    </a:cubicBezTo>
                    <a:cubicBezTo>
                      <a:pt x="156" y="2600"/>
                      <a:pt x="0" y="1787"/>
                      <a:pt x="165" y="1099"/>
                    </a:cubicBezTo>
                    <a:cubicBezTo>
                      <a:pt x="333" y="407"/>
                      <a:pt x="831" y="9"/>
                      <a:pt x="835" y="9"/>
                    </a:cubicBezTo>
                    <a:cubicBezTo>
                      <a:pt x="840" y="0"/>
                      <a:pt x="1203" y="909"/>
                      <a:pt x="982" y="165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5396348" y="2779786"/>
                <a:ext cx="160324" cy="243066"/>
              </a:xfrm>
              <a:custGeom>
                <a:rect b="b" l="l" r="r" t="t"/>
                <a:pathLst>
                  <a:path extrusionOk="0" h="2679" w="1767">
                    <a:moveTo>
                      <a:pt x="1264" y="1917"/>
                    </a:moveTo>
                    <a:cubicBezTo>
                      <a:pt x="775" y="2679"/>
                      <a:pt x="1" y="2670"/>
                      <a:pt x="10" y="2674"/>
                    </a:cubicBezTo>
                    <a:cubicBezTo>
                      <a:pt x="18" y="2661"/>
                      <a:pt x="113" y="1710"/>
                      <a:pt x="516" y="1004"/>
                    </a:cubicBezTo>
                    <a:cubicBezTo>
                      <a:pt x="927" y="299"/>
                      <a:pt x="1610" y="14"/>
                      <a:pt x="1615" y="14"/>
                    </a:cubicBezTo>
                    <a:cubicBezTo>
                      <a:pt x="1623" y="1"/>
                      <a:pt x="1766" y="1147"/>
                      <a:pt x="1264" y="1917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248001" y="3076567"/>
                <a:ext cx="248607" cy="240707"/>
              </a:xfrm>
              <a:custGeom>
                <a:rect b="b" l="l" r="r" t="t"/>
                <a:pathLst>
                  <a:path extrusionOk="0" h="2653" w="2740">
                    <a:moveTo>
                      <a:pt x="1671" y="1995"/>
                    </a:moveTo>
                    <a:cubicBezTo>
                      <a:pt x="849" y="2652"/>
                      <a:pt x="1" y="2315"/>
                      <a:pt x="9" y="2324"/>
                    </a:cubicBezTo>
                    <a:cubicBezTo>
                      <a:pt x="27" y="2315"/>
                      <a:pt x="489" y="1303"/>
                      <a:pt x="1173" y="688"/>
                    </a:cubicBezTo>
                    <a:cubicBezTo>
                      <a:pt x="1870" y="70"/>
                      <a:pt x="2718" y="9"/>
                      <a:pt x="2722" y="13"/>
                    </a:cubicBezTo>
                    <a:cubicBezTo>
                      <a:pt x="2739" y="0"/>
                      <a:pt x="2506" y="1333"/>
                      <a:pt x="1671" y="1995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4979072" y="3361190"/>
                <a:ext cx="357758" cy="217480"/>
              </a:xfrm>
              <a:custGeom>
                <a:rect b="b" l="l" r="r" t="t"/>
                <a:pathLst>
                  <a:path extrusionOk="0" h="2397" w="3943">
                    <a:moveTo>
                      <a:pt x="1957" y="2029"/>
                    </a:moveTo>
                    <a:cubicBezTo>
                      <a:pt x="771" y="2397"/>
                      <a:pt x="1" y="1640"/>
                      <a:pt x="14" y="1653"/>
                    </a:cubicBezTo>
                    <a:cubicBezTo>
                      <a:pt x="36" y="1648"/>
                      <a:pt x="1000" y="757"/>
                      <a:pt x="1978" y="376"/>
                    </a:cubicBezTo>
                    <a:cubicBezTo>
                      <a:pt x="2973" y="0"/>
                      <a:pt x="3908" y="273"/>
                      <a:pt x="3916" y="281"/>
                    </a:cubicBezTo>
                    <a:cubicBezTo>
                      <a:pt x="3942" y="268"/>
                      <a:pt x="3164" y="1653"/>
                      <a:pt x="1957" y="2029"/>
                    </a:cubicBezTo>
                    <a:close/>
                  </a:path>
                </a:pathLst>
              </a:custGeom>
              <a:solidFill>
                <a:srgbClr val="F0B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28"/>
            <p:cNvSpPr/>
            <p:nvPr/>
          </p:nvSpPr>
          <p:spPr>
            <a:xfrm>
              <a:off x="4245294" y="2938627"/>
              <a:ext cx="615397" cy="471652"/>
            </a:xfrm>
            <a:custGeom>
              <a:rect b="b" l="l" r="r" t="t"/>
              <a:pathLst>
                <a:path extrusionOk="0" h="4942" w="6448">
                  <a:moveTo>
                    <a:pt x="767" y="762"/>
                  </a:moveTo>
                  <a:cubicBezTo>
                    <a:pt x="767" y="762"/>
                    <a:pt x="866" y="1070"/>
                    <a:pt x="767" y="1364"/>
                  </a:cubicBezTo>
                  <a:cubicBezTo>
                    <a:pt x="663" y="1662"/>
                    <a:pt x="377" y="1982"/>
                    <a:pt x="494" y="2324"/>
                  </a:cubicBezTo>
                  <a:cubicBezTo>
                    <a:pt x="607" y="2662"/>
                    <a:pt x="628" y="2848"/>
                    <a:pt x="390" y="3246"/>
                  </a:cubicBezTo>
                  <a:cubicBezTo>
                    <a:pt x="152" y="3644"/>
                    <a:pt x="1" y="4224"/>
                    <a:pt x="27" y="4371"/>
                  </a:cubicBezTo>
                  <a:cubicBezTo>
                    <a:pt x="48" y="4518"/>
                    <a:pt x="957" y="4803"/>
                    <a:pt x="2030" y="4803"/>
                  </a:cubicBezTo>
                  <a:cubicBezTo>
                    <a:pt x="3099" y="4803"/>
                    <a:pt x="3090" y="4872"/>
                    <a:pt x="3077" y="4440"/>
                  </a:cubicBezTo>
                  <a:cubicBezTo>
                    <a:pt x="3064" y="4007"/>
                    <a:pt x="3272" y="3194"/>
                    <a:pt x="3272" y="2701"/>
                  </a:cubicBezTo>
                  <a:cubicBezTo>
                    <a:pt x="3272" y="2701"/>
                    <a:pt x="3315" y="3345"/>
                    <a:pt x="3272" y="3700"/>
                  </a:cubicBezTo>
                  <a:cubicBezTo>
                    <a:pt x="3224" y="4050"/>
                    <a:pt x="3362" y="4673"/>
                    <a:pt x="3587" y="4808"/>
                  </a:cubicBezTo>
                  <a:cubicBezTo>
                    <a:pt x="3817" y="4942"/>
                    <a:pt x="4319" y="4816"/>
                    <a:pt x="4669" y="4699"/>
                  </a:cubicBezTo>
                  <a:cubicBezTo>
                    <a:pt x="5024" y="4587"/>
                    <a:pt x="5638" y="4587"/>
                    <a:pt x="5898" y="4565"/>
                  </a:cubicBezTo>
                  <a:cubicBezTo>
                    <a:pt x="6162" y="4544"/>
                    <a:pt x="6447" y="4461"/>
                    <a:pt x="6365" y="4176"/>
                  </a:cubicBezTo>
                  <a:cubicBezTo>
                    <a:pt x="6287" y="3895"/>
                    <a:pt x="6058" y="3588"/>
                    <a:pt x="6105" y="3311"/>
                  </a:cubicBezTo>
                  <a:cubicBezTo>
                    <a:pt x="6149" y="3038"/>
                    <a:pt x="6036" y="2787"/>
                    <a:pt x="5932" y="2631"/>
                  </a:cubicBezTo>
                  <a:cubicBezTo>
                    <a:pt x="5833" y="2471"/>
                    <a:pt x="5764" y="1753"/>
                    <a:pt x="5647" y="1377"/>
                  </a:cubicBezTo>
                  <a:cubicBezTo>
                    <a:pt x="5534" y="1000"/>
                    <a:pt x="5707" y="840"/>
                    <a:pt x="5638" y="434"/>
                  </a:cubicBezTo>
                  <a:cubicBezTo>
                    <a:pt x="5638" y="434"/>
                    <a:pt x="2142" y="1"/>
                    <a:pt x="767" y="762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4746161" y="2975848"/>
              <a:ext cx="112810" cy="396066"/>
            </a:xfrm>
            <a:custGeom>
              <a:rect b="b" l="l" r="r" t="t"/>
              <a:pathLst>
                <a:path extrusionOk="0" h="4150" w="1182">
                  <a:moveTo>
                    <a:pt x="857" y="2921"/>
                  </a:moveTo>
                  <a:cubicBezTo>
                    <a:pt x="901" y="2648"/>
                    <a:pt x="788" y="2397"/>
                    <a:pt x="684" y="2241"/>
                  </a:cubicBezTo>
                  <a:cubicBezTo>
                    <a:pt x="585" y="2081"/>
                    <a:pt x="516" y="1363"/>
                    <a:pt x="403" y="987"/>
                  </a:cubicBezTo>
                  <a:cubicBezTo>
                    <a:pt x="286" y="610"/>
                    <a:pt x="459" y="450"/>
                    <a:pt x="390" y="44"/>
                  </a:cubicBezTo>
                  <a:cubicBezTo>
                    <a:pt x="390" y="44"/>
                    <a:pt x="243" y="26"/>
                    <a:pt x="1" y="0"/>
                  </a:cubicBezTo>
                  <a:cubicBezTo>
                    <a:pt x="53" y="147"/>
                    <a:pt x="148" y="455"/>
                    <a:pt x="105" y="714"/>
                  </a:cubicBezTo>
                  <a:cubicBezTo>
                    <a:pt x="48" y="1069"/>
                    <a:pt x="230" y="1567"/>
                    <a:pt x="343" y="1809"/>
                  </a:cubicBezTo>
                  <a:cubicBezTo>
                    <a:pt x="459" y="2047"/>
                    <a:pt x="697" y="2570"/>
                    <a:pt x="619" y="2877"/>
                  </a:cubicBezTo>
                  <a:cubicBezTo>
                    <a:pt x="546" y="3146"/>
                    <a:pt x="619" y="3786"/>
                    <a:pt x="823" y="4149"/>
                  </a:cubicBezTo>
                  <a:cubicBezTo>
                    <a:pt x="1017" y="4106"/>
                    <a:pt x="1182" y="4011"/>
                    <a:pt x="1117" y="3786"/>
                  </a:cubicBezTo>
                  <a:cubicBezTo>
                    <a:pt x="1039" y="3505"/>
                    <a:pt x="810" y="3198"/>
                    <a:pt x="857" y="292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4245294" y="3000567"/>
              <a:ext cx="95917" cy="367243"/>
            </a:xfrm>
            <a:custGeom>
              <a:rect b="b" l="l" r="r" t="t"/>
              <a:pathLst>
                <a:path extrusionOk="0" h="3848" w="1005">
                  <a:moveTo>
                    <a:pt x="1005" y="1"/>
                  </a:moveTo>
                  <a:cubicBezTo>
                    <a:pt x="918" y="36"/>
                    <a:pt x="840" y="74"/>
                    <a:pt x="767" y="113"/>
                  </a:cubicBezTo>
                  <a:cubicBezTo>
                    <a:pt x="767" y="113"/>
                    <a:pt x="866" y="421"/>
                    <a:pt x="767" y="715"/>
                  </a:cubicBezTo>
                  <a:cubicBezTo>
                    <a:pt x="663" y="1013"/>
                    <a:pt x="377" y="1333"/>
                    <a:pt x="494" y="1675"/>
                  </a:cubicBezTo>
                  <a:cubicBezTo>
                    <a:pt x="607" y="2013"/>
                    <a:pt x="628" y="2199"/>
                    <a:pt x="390" y="2597"/>
                  </a:cubicBezTo>
                  <a:cubicBezTo>
                    <a:pt x="152" y="2995"/>
                    <a:pt x="1" y="3575"/>
                    <a:pt x="27" y="3722"/>
                  </a:cubicBezTo>
                  <a:cubicBezTo>
                    <a:pt x="31" y="3756"/>
                    <a:pt x="87" y="3804"/>
                    <a:pt x="187" y="3847"/>
                  </a:cubicBezTo>
                  <a:cubicBezTo>
                    <a:pt x="239" y="3410"/>
                    <a:pt x="408" y="2796"/>
                    <a:pt x="550" y="2653"/>
                  </a:cubicBezTo>
                  <a:cubicBezTo>
                    <a:pt x="741" y="2458"/>
                    <a:pt x="788" y="2026"/>
                    <a:pt x="775" y="1857"/>
                  </a:cubicBezTo>
                  <a:cubicBezTo>
                    <a:pt x="767" y="1684"/>
                    <a:pt x="710" y="1320"/>
                    <a:pt x="862" y="1048"/>
                  </a:cubicBezTo>
                  <a:cubicBezTo>
                    <a:pt x="983" y="836"/>
                    <a:pt x="1000" y="252"/>
                    <a:pt x="1005" y="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517392" y="2968022"/>
              <a:ext cx="46002" cy="243652"/>
            </a:xfrm>
            <a:custGeom>
              <a:rect b="b" l="l" r="r" t="t"/>
              <a:pathLst>
                <a:path extrusionOk="0" h="2553" w="482">
                  <a:moveTo>
                    <a:pt x="421" y="2393"/>
                  </a:moveTo>
                  <a:cubicBezTo>
                    <a:pt x="421" y="2393"/>
                    <a:pt x="481" y="1744"/>
                    <a:pt x="421" y="1069"/>
                  </a:cubicBezTo>
                  <a:cubicBezTo>
                    <a:pt x="356" y="398"/>
                    <a:pt x="360" y="242"/>
                    <a:pt x="351" y="126"/>
                  </a:cubicBezTo>
                  <a:lnTo>
                    <a:pt x="351" y="0"/>
                  </a:lnTo>
                  <a:lnTo>
                    <a:pt x="291" y="0"/>
                  </a:lnTo>
                  <a:cubicBezTo>
                    <a:pt x="291" y="0"/>
                    <a:pt x="274" y="480"/>
                    <a:pt x="291" y="692"/>
                  </a:cubicBezTo>
                  <a:cubicBezTo>
                    <a:pt x="295" y="796"/>
                    <a:pt x="330" y="1216"/>
                    <a:pt x="360" y="1631"/>
                  </a:cubicBezTo>
                  <a:lnTo>
                    <a:pt x="230" y="1657"/>
                  </a:lnTo>
                  <a:cubicBezTo>
                    <a:pt x="178" y="1553"/>
                    <a:pt x="131" y="1445"/>
                    <a:pt x="105" y="1328"/>
                  </a:cubicBezTo>
                  <a:cubicBezTo>
                    <a:pt x="74" y="1207"/>
                    <a:pt x="62" y="1082"/>
                    <a:pt x="83" y="956"/>
                  </a:cubicBezTo>
                  <a:cubicBezTo>
                    <a:pt x="105" y="822"/>
                    <a:pt x="100" y="688"/>
                    <a:pt x="87" y="558"/>
                  </a:cubicBezTo>
                  <a:cubicBezTo>
                    <a:pt x="74" y="428"/>
                    <a:pt x="44" y="299"/>
                    <a:pt x="18" y="178"/>
                  </a:cubicBezTo>
                  <a:lnTo>
                    <a:pt x="1" y="173"/>
                  </a:lnTo>
                  <a:cubicBezTo>
                    <a:pt x="23" y="307"/>
                    <a:pt x="44" y="433"/>
                    <a:pt x="53" y="563"/>
                  </a:cubicBezTo>
                  <a:cubicBezTo>
                    <a:pt x="62" y="692"/>
                    <a:pt x="62" y="822"/>
                    <a:pt x="36" y="948"/>
                  </a:cubicBezTo>
                  <a:cubicBezTo>
                    <a:pt x="5" y="1077"/>
                    <a:pt x="10" y="1216"/>
                    <a:pt x="40" y="1346"/>
                  </a:cubicBezTo>
                  <a:cubicBezTo>
                    <a:pt x="66" y="1475"/>
                    <a:pt x="109" y="1601"/>
                    <a:pt x="170" y="1722"/>
                  </a:cubicBezTo>
                  <a:lnTo>
                    <a:pt x="183" y="1748"/>
                  </a:lnTo>
                  <a:lnTo>
                    <a:pt x="213" y="1744"/>
                  </a:lnTo>
                  <a:lnTo>
                    <a:pt x="364" y="1722"/>
                  </a:lnTo>
                  <a:cubicBezTo>
                    <a:pt x="399" y="2155"/>
                    <a:pt x="429" y="2553"/>
                    <a:pt x="429" y="2553"/>
                  </a:cubicBezTo>
                  <a:close/>
                </a:path>
              </a:pathLst>
            </a:custGeom>
            <a:solidFill>
              <a:srgbClr val="004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249016" y="3335082"/>
              <a:ext cx="287942" cy="65279"/>
            </a:xfrm>
            <a:custGeom>
              <a:rect b="b" l="l" r="r" t="t"/>
              <a:pathLst>
                <a:path extrusionOk="0" h="684" w="3017">
                  <a:moveTo>
                    <a:pt x="1991" y="649"/>
                  </a:moveTo>
                  <a:cubicBezTo>
                    <a:pt x="2722" y="649"/>
                    <a:pt x="2951" y="684"/>
                    <a:pt x="3016" y="563"/>
                  </a:cubicBezTo>
                  <a:cubicBezTo>
                    <a:pt x="2830" y="424"/>
                    <a:pt x="2428" y="230"/>
                    <a:pt x="1576" y="126"/>
                  </a:cubicBezTo>
                  <a:cubicBezTo>
                    <a:pt x="559" y="0"/>
                    <a:pt x="148" y="156"/>
                    <a:pt x="1" y="247"/>
                  </a:cubicBezTo>
                  <a:cubicBezTo>
                    <a:pt x="131" y="403"/>
                    <a:pt x="992" y="649"/>
                    <a:pt x="1991" y="649"/>
                  </a:cubicBezTo>
                  <a:close/>
                </a:path>
              </a:pathLst>
            </a:custGeom>
            <a:solidFill>
              <a:srgbClr val="0030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4585536" y="3324297"/>
              <a:ext cx="265610" cy="85989"/>
            </a:xfrm>
            <a:custGeom>
              <a:rect b="b" l="l" r="r" t="t"/>
              <a:pathLst>
                <a:path extrusionOk="0" h="901" w="2783">
                  <a:moveTo>
                    <a:pt x="2333" y="524"/>
                  </a:moveTo>
                  <a:cubicBezTo>
                    <a:pt x="2514" y="507"/>
                    <a:pt x="2709" y="464"/>
                    <a:pt x="2783" y="347"/>
                  </a:cubicBezTo>
                  <a:cubicBezTo>
                    <a:pt x="1550" y="1"/>
                    <a:pt x="377" y="546"/>
                    <a:pt x="1" y="749"/>
                  </a:cubicBezTo>
                  <a:cubicBezTo>
                    <a:pt x="9" y="758"/>
                    <a:pt x="18" y="762"/>
                    <a:pt x="22" y="767"/>
                  </a:cubicBezTo>
                  <a:cubicBezTo>
                    <a:pt x="252" y="901"/>
                    <a:pt x="754" y="775"/>
                    <a:pt x="1104" y="658"/>
                  </a:cubicBezTo>
                  <a:cubicBezTo>
                    <a:pt x="1459" y="546"/>
                    <a:pt x="2073" y="546"/>
                    <a:pt x="2333" y="524"/>
                  </a:cubicBezTo>
                  <a:close/>
                </a:path>
              </a:pathLst>
            </a:custGeom>
            <a:solidFill>
              <a:srgbClr val="0030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853036" y="2195058"/>
              <a:ext cx="546394" cy="619008"/>
            </a:xfrm>
            <a:custGeom>
              <a:rect b="b" l="l" r="r" t="t"/>
              <a:pathLst>
                <a:path extrusionOk="0" h="6486" w="5725">
                  <a:moveTo>
                    <a:pt x="5725" y="3890"/>
                  </a:moveTo>
                  <a:cubicBezTo>
                    <a:pt x="5725" y="3890"/>
                    <a:pt x="5037" y="6395"/>
                    <a:pt x="4132" y="6442"/>
                  </a:cubicBezTo>
                  <a:cubicBezTo>
                    <a:pt x="3233" y="6485"/>
                    <a:pt x="1762" y="3959"/>
                    <a:pt x="1459" y="3505"/>
                  </a:cubicBezTo>
                  <a:cubicBezTo>
                    <a:pt x="1156" y="3046"/>
                    <a:pt x="862" y="2440"/>
                    <a:pt x="862" y="2440"/>
                  </a:cubicBezTo>
                  <a:lnTo>
                    <a:pt x="862" y="2440"/>
                  </a:lnTo>
                  <a:cubicBezTo>
                    <a:pt x="697" y="2453"/>
                    <a:pt x="542" y="2388"/>
                    <a:pt x="451" y="2237"/>
                  </a:cubicBezTo>
                  <a:cubicBezTo>
                    <a:pt x="325" y="2034"/>
                    <a:pt x="221" y="1623"/>
                    <a:pt x="200" y="1618"/>
                  </a:cubicBezTo>
                  <a:cubicBezTo>
                    <a:pt x="182" y="1610"/>
                    <a:pt x="1" y="1281"/>
                    <a:pt x="27" y="1229"/>
                  </a:cubicBezTo>
                  <a:cubicBezTo>
                    <a:pt x="53" y="1173"/>
                    <a:pt x="178" y="1125"/>
                    <a:pt x="178" y="1125"/>
                  </a:cubicBezTo>
                  <a:cubicBezTo>
                    <a:pt x="122" y="1034"/>
                    <a:pt x="165" y="956"/>
                    <a:pt x="165" y="956"/>
                  </a:cubicBezTo>
                  <a:cubicBezTo>
                    <a:pt x="204" y="913"/>
                    <a:pt x="390" y="844"/>
                    <a:pt x="390" y="844"/>
                  </a:cubicBezTo>
                  <a:cubicBezTo>
                    <a:pt x="369" y="705"/>
                    <a:pt x="503" y="645"/>
                    <a:pt x="598" y="632"/>
                  </a:cubicBezTo>
                  <a:cubicBezTo>
                    <a:pt x="693" y="623"/>
                    <a:pt x="970" y="1004"/>
                    <a:pt x="970" y="1004"/>
                  </a:cubicBezTo>
                  <a:cubicBezTo>
                    <a:pt x="970" y="1004"/>
                    <a:pt x="888" y="710"/>
                    <a:pt x="840" y="571"/>
                  </a:cubicBezTo>
                  <a:cubicBezTo>
                    <a:pt x="840" y="567"/>
                    <a:pt x="840" y="563"/>
                    <a:pt x="836" y="558"/>
                  </a:cubicBezTo>
                  <a:cubicBezTo>
                    <a:pt x="836" y="554"/>
                    <a:pt x="831" y="550"/>
                    <a:pt x="831" y="545"/>
                  </a:cubicBezTo>
                  <a:cubicBezTo>
                    <a:pt x="831" y="541"/>
                    <a:pt x="831" y="537"/>
                    <a:pt x="827" y="532"/>
                  </a:cubicBezTo>
                  <a:cubicBezTo>
                    <a:pt x="827" y="528"/>
                    <a:pt x="823" y="519"/>
                    <a:pt x="818" y="515"/>
                  </a:cubicBezTo>
                  <a:cubicBezTo>
                    <a:pt x="818" y="511"/>
                    <a:pt x="814" y="502"/>
                    <a:pt x="814" y="493"/>
                  </a:cubicBezTo>
                  <a:cubicBezTo>
                    <a:pt x="805" y="480"/>
                    <a:pt x="797" y="459"/>
                    <a:pt x="788" y="428"/>
                  </a:cubicBezTo>
                  <a:cubicBezTo>
                    <a:pt x="745" y="294"/>
                    <a:pt x="689" y="74"/>
                    <a:pt x="732" y="43"/>
                  </a:cubicBezTo>
                  <a:cubicBezTo>
                    <a:pt x="758" y="22"/>
                    <a:pt x="810" y="9"/>
                    <a:pt x="844" y="4"/>
                  </a:cubicBezTo>
                  <a:cubicBezTo>
                    <a:pt x="870" y="0"/>
                    <a:pt x="892" y="0"/>
                    <a:pt x="892" y="0"/>
                  </a:cubicBezTo>
                  <a:cubicBezTo>
                    <a:pt x="892" y="0"/>
                    <a:pt x="944" y="182"/>
                    <a:pt x="979" y="273"/>
                  </a:cubicBezTo>
                  <a:cubicBezTo>
                    <a:pt x="1013" y="368"/>
                    <a:pt x="1199" y="749"/>
                    <a:pt x="1225" y="865"/>
                  </a:cubicBezTo>
                  <a:cubicBezTo>
                    <a:pt x="1238" y="917"/>
                    <a:pt x="1281" y="1064"/>
                    <a:pt x="1333" y="1238"/>
                  </a:cubicBezTo>
                  <a:cubicBezTo>
                    <a:pt x="1394" y="1147"/>
                    <a:pt x="1441" y="1064"/>
                    <a:pt x="1472" y="1026"/>
                  </a:cubicBezTo>
                  <a:cubicBezTo>
                    <a:pt x="1472" y="1026"/>
                    <a:pt x="1519" y="956"/>
                    <a:pt x="1567" y="870"/>
                  </a:cubicBezTo>
                  <a:cubicBezTo>
                    <a:pt x="1593" y="827"/>
                    <a:pt x="1649" y="809"/>
                    <a:pt x="1692" y="839"/>
                  </a:cubicBezTo>
                  <a:cubicBezTo>
                    <a:pt x="1714" y="852"/>
                    <a:pt x="1736" y="874"/>
                    <a:pt x="1753" y="896"/>
                  </a:cubicBezTo>
                  <a:cubicBezTo>
                    <a:pt x="1805" y="965"/>
                    <a:pt x="1727" y="1151"/>
                    <a:pt x="1688" y="1212"/>
                  </a:cubicBezTo>
                  <a:cubicBezTo>
                    <a:pt x="1649" y="1276"/>
                    <a:pt x="1602" y="1579"/>
                    <a:pt x="1589" y="1649"/>
                  </a:cubicBezTo>
                  <a:cubicBezTo>
                    <a:pt x="1576" y="1709"/>
                    <a:pt x="1571" y="1809"/>
                    <a:pt x="1545" y="1904"/>
                  </a:cubicBezTo>
                  <a:cubicBezTo>
                    <a:pt x="1550" y="1960"/>
                    <a:pt x="1532" y="2016"/>
                    <a:pt x="1502" y="2068"/>
                  </a:cubicBezTo>
                  <a:lnTo>
                    <a:pt x="3851" y="4565"/>
                  </a:lnTo>
                  <a:cubicBezTo>
                    <a:pt x="3851" y="4565"/>
                    <a:pt x="4366" y="2981"/>
                    <a:pt x="4669" y="2081"/>
                  </a:cubicBezTo>
                  <a:cubicBezTo>
                    <a:pt x="4972" y="1190"/>
                    <a:pt x="5348" y="1112"/>
                    <a:pt x="5348" y="1112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220575" y="2630644"/>
              <a:ext cx="29014" cy="59553"/>
            </a:xfrm>
            <a:custGeom>
              <a:rect b="b" l="l" r="r" t="t"/>
              <a:pathLst>
                <a:path extrusionOk="0" h="624" w="304">
                  <a:moveTo>
                    <a:pt x="0" y="1"/>
                  </a:moveTo>
                  <a:cubicBezTo>
                    <a:pt x="0" y="1"/>
                    <a:pt x="182" y="273"/>
                    <a:pt x="195" y="624"/>
                  </a:cubicBezTo>
                  <a:cubicBezTo>
                    <a:pt x="195" y="624"/>
                    <a:pt x="303" y="152"/>
                    <a:pt x="0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4739957" y="2805298"/>
              <a:ext cx="37699" cy="43424"/>
            </a:xfrm>
            <a:custGeom>
              <a:rect b="b" l="l" r="r" t="t"/>
              <a:pathLst>
                <a:path extrusionOk="0" h="455" w="395">
                  <a:moveTo>
                    <a:pt x="135" y="44"/>
                  </a:moveTo>
                  <a:cubicBezTo>
                    <a:pt x="135" y="44"/>
                    <a:pt x="312" y="264"/>
                    <a:pt x="395" y="455"/>
                  </a:cubicBezTo>
                  <a:cubicBezTo>
                    <a:pt x="395" y="455"/>
                    <a:pt x="252" y="420"/>
                    <a:pt x="165" y="381"/>
                  </a:cubicBezTo>
                  <a:cubicBezTo>
                    <a:pt x="79" y="338"/>
                    <a:pt x="1" y="1"/>
                    <a:pt x="135" y="44"/>
                  </a:cubicBezTo>
                  <a:close/>
                </a:path>
              </a:pathLst>
            </a:custGeom>
            <a:solidFill>
              <a:srgbClr val="FC9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291582" y="2234284"/>
              <a:ext cx="548875" cy="792799"/>
            </a:xfrm>
            <a:custGeom>
              <a:rect b="b" l="l" r="r" t="t"/>
              <a:pathLst>
                <a:path extrusionOk="0" h="8307" w="5751">
                  <a:moveTo>
                    <a:pt x="2440" y="294"/>
                  </a:moveTo>
                  <a:cubicBezTo>
                    <a:pt x="2440" y="294"/>
                    <a:pt x="1519" y="247"/>
                    <a:pt x="1320" y="381"/>
                  </a:cubicBezTo>
                  <a:cubicBezTo>
                    <a:pt x="1121" y="519"/>
                    <a:pt x="593" y="441"/>
                    <a:pt x="502" y="580"/>
                  </a:cubicBezTo>
                  <a:cubicBezTo>
                    <a:pt x="411" y="718"/>
                    <a:pt x="256" y="2250"/>
                    <a:pt x="502" y="3189"/>
                  </a:cubicBezTo>
                  <a:cubicBezTo>
                    <a:pt x="745" y="4132"/>
                    <a:pt x="593" y="4664"/>
                    <a:pt x="667" y="5438"/>
                  </a:cubicBezTo>
                  <a:cubicBezTo>
                    <a:pt x="745" y="6213"/>
                    <a:pt x="0" y="7623"/>
                    <a:pt x="165" y="8290"/>
                  </a:cubicBezTo>
                  <a:cubicBezTo>
                    <a:pt x="165" y="8290"/>
                    <a:pt x="1220" y="7818"/>
                    <a:pt x="2592" y="8065"/>
                  </a:cubicBezTo>
                  <a:cubicBezTo>
                    <a:pt x="3959" y="8307"/>
                    <a:pt x="4751" y="8108"/>
                    <a:pt x="5266" y="7926"/>
                  </a:cubicBezTo>
                  <a:cubicBezTo>
                    <a:pt x="5266" y="7926"/>
                    <a:pt x="5313" y="7152"/>
                    <a:pt x="5144" y="6771"/>
                  </a:cubicBezTo>
                  <a:cubicBezTo>
                    <a:pt x="4980" y="6395"/>
                    <a:pt x="4703" y="5681"/>
                    <a:pt x="4764" y="5391"/>
                  </a:cubicBezTo>
                  <a:cubicBezTo>
                    <a:pt x="4824" y="5101"/>
                    <a:pt x="5010" y="4422"/>
                    <a:pt x="5144" y="4041"/>
                  </a:cubicBezTo>
                  <a:cubicBezTo>
                    <a:pt x="5283" y="3660"/>
                    <a:pt x="5508" y="3176"/>
                    <a:pt x="5599" y="2540"/>
                  </a:cubicBezTo>
                  <a:cubicBezTo>
                    <a:pt x="5690" y="1899"/>
                    <a:pt x="5750" y="307"/>
                    <a:pt x="5495" y="186"/>
                  </a:cubicBezTo>
                  <a:cubicBezTo>
                    <a:pt x="5235" y="65"/>
                    <a:pt x="5010" y="61"/>
                    <a:pt x="4885" y="30"/>
                  </a:cubicBezTo>
                  <a:cubicBezTo>
                    <a:pt x="4764" y="4"/>
                    <a:pt x="4660" y="30"/>
                    <a:pt x="4521" y="30"/>
                  </a:cubicBezTo>
                  <a:cubicBezTo>
                    <a:pt x="4387" y="35"/>
                    <a:pt x="4236" y="0"/>
                    <a:pt x="3959" y="30"/>
                  </a:cubicBezTo>
                  <a:cubicBezTo>
                    <a:pt x="3687" y="65"/>
                    <a:pt x="3401" y="139"/>
                    <a:pt x="3401" y="139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4448103" y="2222259"/>
              <a:ext cx="204814" cy="132658"/>
            </a:xfrm>
            <a:custGeom>
              <a:rect b="b" l="l" r="r" t="t"/>
              <a:pathLst>
                <a:path extrusionOk="0" h="1390" w="2146">
                  <a:moveTo>
                    <a:pt x="255" y="611"/>
                  </a:moveTo>
                  <a:cubicBezTo>
                    <a:pt x="255" y="611"/>
                    <a:pt x="0" y="818"/>
                    <a:pt x="65" y="996"/>
                  </a:cubicBezTo>
                  <a:cubicBezTo>
                    <a:pt x="130" y="1169"/>
                    <a:pt x="480" y="1389"/>
                    <a:pt x="952" y="1320"/>
                  </a:cubicBezTo>
                  <a:cubicBezTo>
                    <a:pt x="1424" y="1251"/>
                    <a:pt x="1986" y="866"/>
                    <a:pt x="2068" y="433"/>
                  </a:cubicBezTo>
                  <a:cubicBezTo>
                    <a:pt x="2146" y="1"/>
                    <a:pt x="255" y="611"/>
                    <a:pt x="255" y="611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4704931" y="2241728"/>
              <a:ext cx="135525" cy="758156"/>
            </a:xfrm>
            <a:custGeom>
              <a:rect b="b" l="l" r="r" t="t"/>
              <a:pathLst>
                <a:path extrusionOk="0" h="7944" w="1420">
                  <a:moveTo>
                    <a:pt x="1164" y="108"/>
                  </a:moveTo>
                  <a:cubicBezTo>
                    <a:pt x="1043" y="52"/>
                    <a:pt x="935" y="22"/>
                    <a:pt x="835" y="0"/>
                  </a:cubicBezTo>
                  <a:cubicBezTo>
                    <a:pt x="666" y="147"/>
                    <a:pt x="190" y="662"/>
                    <a:pt x="104" y="1748"/>
                  </a:cubicBezTo>
                  <a:cubicBezTo>
                    <a:pt x="0" y="3067"/>
                    <a:pt x="459" y="3760"/>
                    <a:pt x="320" y="4227"/>
                  </a:cubicBezTo>
                  <a:cubicBezTo>
                    <a:pt x="186" y="4694"/>
                    <a:pt x="104" y="5741"/>
                    <a:pt x="195" y="6118"/>
                  </a:cubicBezTo>
                  <a:cubicBezTo>
                    <a:pt x="277" y="6455"/>
                    <a:pt x="589" y="7359"/>
                    <a:pt x="636" y="7943"/>
                  </a:cubicBezTo>
                  <a:cubicBezTo>
                    <a:pt x="744" y="7913"/>
                    <a:pt x="844" y="7878"/>
                    <a:pt x="935" y="7848"/>
                  </a:cubicBezTo>
                  <a:cubicBezTo>
                    <a:pt x="935" y="7848"/>
                    <a:pt x="982" y="7074"/>
                    <a:pt x="813" y="6693"/>
                  </a:cubicBezTo>
                  <a:cubicBezTo>
                    <a:pt x="649" y="6317"/>
                    <a:pt x="372" y="5603"/>
                    <a:pt x="433" y="5313"/>
                  </a:cubicBezTo>
                  <a:cubicBezTo>
                    <a:pt x="493" y="5023"/>
                    <a:pt x="679" y="4344"/>
                    <a:pt x="813" y="3963"/>
                  </a:cubicBezTo>
                  <a:cubicBezTo>
                    <a:pt x="952" y="3582"/>
                    <a:pt x="1177" y="3098"/>
                    <a:pt x="1268" y="2462"/>
                  </a:cubicBezTo>
                  <a:cubicBezTo>
                    <a:pt x="1359" y="1821"/>
                    <a:pt x="1419" y="229"/>
                    <a:pt x="1164" y="108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291582" y="2280477"/>
              <a:ext cx="80170" cy="744985"/>
            </a:xfrm>
            <a:custGeom>
              <a:rect b="b" l="l" r="r" t="t"/>
              <a:pathLst>
                <a:path extrusionOk="0" h="7806" w="840">
                  <a:moveTo>
                    <a:pt x="840" y="4552"/>
                  </a:moveTo>
                  <a:cubicBezTo>
                    <a:pt x="840" y="4050"/>
                    <a:pt x="688" y="2501"/>
                    <a:pt x="632" y="1818"/>
                  </a:cubicBezTo>
                  <a:cubicBezTo>
                    <a:pt x="584" y="1234"/>
                    <a:pt x="766" y="273"/>
                    <a:pt x="822" y="1"/>
                  </a:cubicBezTo>
                  <a:cubicBezTo>
                    <a:pt x="671" y="14"/>
                    <a:pt x="541" y="35"/>
                    <a:pt x="502" y="96"/>
                  </a:cubicBezTo>
                  <a:cubicBezTo>
                    <a:pt x="411" y="234"/>
                    <a:pt x="256" y="1766"/>
                    <a:pt x="502" y="2705"/>
                  </a:cubicBezTo>
                  <a:cubicBezTo>
                    <a:pt x="745" y="3648"/>
                    <a:pt x="593" y="4180"/>
                    <a:pt x="667" y="4954"/>
                  </a:cubicBezTo>
                  <a:cubicBezTo>
                    <a:pt x="745" y="5729"/>
                    <a:pt x="0" y="7139"/>
                    <a:pt x="165" y="7806"/>
                  </a:cubicBezTo>
                  <a:cubicBezTo>
                    <a:pt x="165" y="7806"/>
                    <a:pt x="186" y="7797"/>
                    <a:pt x="225" y="7784"/>
                  </a:cubicBezTo>
                  <a:cubicBezTo>
                    <a:pt x="238" y="7524"/>
                    <a:pt x="277" y="7239"/>
                    <a:pt x="377" y="6996"/>
                  </a:cubicBezTo>
                  <a:cubicBezTo>
                    <a:pt x="615" y="6443"/>
                    <a:pt x="835" y="5054"/>
                    <a:pt x="840" y="4552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450107" y="2214432"/>
              <a:ext cx="224761" cy="325060"/>
            </a:xfrm>
            <a:custGeom>
              <a:rect b="b" l="l" r="r" t="t"/>
              <a:pathLst>
                <a:path extrusionOk="0" h="3406" w="2355">
                  <a:moveTo>
                    <a:pt x="979" y="3172"/>
                  </a:moveTo>
                  <a:lnTo>
                    <a:pt x="165" y="887"/>
                  </a:lnTo>
                  <a:cubicBezTo>
                    <a:pt x="70" y="615"/>
                    <a:pt x="1606" y="368"/>
                    <a:pt x="1922" y="515"/>
                  </a:cubicBezTo>
                  <a:cubicBezTo>
                    <a:pt x="2237" y="662"/>
                    <a:pt x="979" y="3172"/>
                    <a:pt x="979" y="3172"/>
                  </a:cubicBezTo>
                  <a:close/>
                  <a:moveTo>
                    <a:pt x="252" y="576"/>
                  </a:moveTo>
                  <a:cubicBezTo>
                    <a:pt x="252" y="576"/>
                    <a:pt x="14" y="645"/>
                    <a:pt x="9" y="857"/>
                  </a:cubicBezTo>
                  <a:cubicBezTo>
                    <a:pt x="1" y="1069"/>
                    <a:pt x="537" y="2730"/>
                    <a:pt x="814" y="3353"/>
                  </a:cubicBezTo>
                  <a:lnTo>
                    <a:pt x="1139" y="3405"/>
                  </a:lnTo>
                  <a:cubicBezTo>
                    <a:pt x="1139" y="3405"/>
                    <a:pt x="2034" y="1389"/>
                    <a:pt x="2194" y="693"/>
                  </a:cubicBezTo>
                  <a:cubicBezTo>
                    <a:pt x="2354" y="1"/>
                    <a:pt x="533" y="455"/>
                    <a:pt x="252" y="576"/>
                  </a:cubicBezTo>
                  <a:close/>
                </a:path>
              </a:pathLst>
            </a:custGeom>
            <a:solidFill>
              <a:srgbClr val="EB1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478166" y="2528619"/>
              <a:ext cx="124454" cy="124451"/>
            </a:xfrm>
            <a:custGeom>
              <a:rect b="b" l="l" r="r" t="t"/>
              <a:pathLst>
                <a:path extrusionOk="0" h="1304" w="1304">
                  <a:moveTo>
                    <a:pt x="1303" y="654"/>
                  </a:moveTo>
                  <a:cubicBezTo>
                    <a:pt x="1303" y="1013"/>
                    <a:pt x="1013" y="1303"/>
                    <a:pt x="654" y="1303"/>
                  </a:cubicBezTo>
                  <a:cubicBezTo>
                    <a:pt x="291" y="1303"/>
                    <a:pt x="1" y="1013"/>
                    <a:pt x="1" y="654"/>
                  </a:cubicBezTo>
                  <a:cubicBezTo>
                    <a:pt x="1" y="295"/>
                    <a:pt x="291" y="1"/>
                    <a:pt x="654" y="1"/>
                  </a:cubicBezTo>
                  <a:cubicBezTo>
                    <a:pt x="1013" y="1"/>
                    <a:pt x="1303" y="295"/>
                    <a:pt x="1303" y="654"/>
                  </a:cubicBezTo>
                  <a:close/>
                </a:path>
              </a:pathLst>
            </a:custGeom>
            <a:solidFill>
              <a:srgbClr val="F8C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4489333" y="2539785"/>
              <a:ext cx="102121" cy="102118"/>
            </a:xfrm>
            <a:custGeom>
              <a:rect b="b" l="l" r="r" t="t"/>
              <a:pathLst>
                <a:path extrusionOk="0" h="1070" w="1070">
                  <a:moveTo>
                    <a:pt x="537" y="70"/>
                  </a:moveTo>
                  <a:cubicBezTo>
                    <a:pt x="278" y="70"/>
                    <a:pt x="70" y="282"/>
                    <a:pt x="70" y="537"/>
                  </a:cubicBezTo>
                  <a:cubicBezTo>
                    <a:pt x="70" y="792"/>
                    <a:pt x="278" y="1000"/>
                    <a:pt x="537" y="1000"/>
                  </a:cubicBezTo>
                  <a:cubicBezTo>
                    <a:pt x="792" y="1000"/>
                    <a:pt x="1000" y="792"/>
                    <a:pt x="1000" y="537"/>
                  </a:cubicBezTo>
                  <a:cubicBezTo>
                    <a:pt x="1000" y="282"/>
                    <a:pt x="792" y="70"/>
                    <a:pt x="537" y="70"/>
                  </a:cubicBezTo>
                  <a:close/>
                  <a:moveTo>
                    <a:pt x="537" y="1069"/>
                  </a:moveTo>
                  <a:cubicBezTo>
                    <a:pt x="239" y="1069"/>
                    <a:pt x="1" y="831"/>
                    <a:pt x="1" y="537"/>
                  </a:cubicBezTo>
                  <a:cubicBezTo>
                    <a:pt x="1" y="243"/>
                    <a:pt x="239" y="1"/>
                    <a:pt x="537" y="1"/>
                  </a:cubicBezTo>
                  <a:cubicBezTo>
                    <a:pt x="831" y="1"/>
                    <a:pt x="1069" y="243"/>
                    <a:pt x="1069" y="537"/>
                  </a:cubicBezTo>
                  <a:cubicBezTo>
                    <a:pt x="1069" y="831"/>
                    <a:pt x="831" y="1069"/>
                    <a:pt x="537" y="1069"/>
                  </a:cubicBezTo>
                  <a:close/>
                </a:path>
              </a:pathLst>
            </a:custGeom>
            <a:solidFill>
              <a:srgbClr val="C686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505080" y="2556296"/>
              <a:ext cx="67762" cy="64516"/>
            </a:xfrm>
            <a:custGeom>
              <a:rect b="b" l="l" r="r" t="t"/>
              <a:pathLst>
                <a:path extrusionOk="0" h="676" w="710">
                  <a:moveTo>
                    <a:pt x="355" y="559"/>
                  </a:moveTo>
                  <a:lnTo>
                    <a:pt x="134" y="676"/>
                  </a:lnTo>
                  <a:lnTo>
                    <a:pt x="178" y="433"/>
                  </a:lnTo>
                  <a:lnTo>
                    <a:pt x="0" y="256"/>
                  </a:lnTo>
                  <a:lnTo>
                    <a:pt x="247" y="221"/>
                  </a:lnTo>
                  <a:lnTo>
                    <a:pt x="355" y="1"/>
                  </a:lnTo>
                  <a:lnTo>
                    <a:pt x="467" y="221"/>
                  </a:lnTo>
                  <a:lnTo>
                    <a:pt x="710" y="256"/>
                  </a:lnTo>
                  <a:lnTo>
                    <a:pt x="532" y="433"/>
                  </a:lnTo>
                  <a:lnTo>
                    <a:pt x="576" y="676"/>
                  </a:lnTo>
                  <a:close/>
                </a:path>
              </a:pathLst>
            </a:custGeom>
            <a:solidFill>
              <a:srgbClr val="FAEB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697374" y="1792018"/>
              <a:ext cx="419268" cy="419639"/>
            </a:xfrm>
            <a:custGeom>
              <a:rect b="b" l="l" r="r" t="t"/>
              <a:pathLst>
                <a:path extrusionOk="0" h="4397" w="4393">
                  <a:moveTo>
                    <a:pt x="4254" y="1947"/>
                  </a:moveTo>
                  <a:cubicBezTo>
                    <a:pt x="4392" y="3081"/>
                    <a:pt x="3583" y="4115"/>
                    <a:pt x="2449" y="4253"/>
                  </a:cubicBezTo>
                  <a:cubicBezTo>
                    <a:pt x="1312" y="4396"/>
                    <a:pt x="278" y="3587"/>
                    <a:pt x="139" y="2449"/>
                  </a:cubicBezTo>
                  <a:cubicBezTo>
                    <a:pt x="1" y="1312"/>
                    <a:pt x="810" y="277"/>
                    <a:pt x="1943" y="139"/>
                  </a:cubicBezTo>
                  <a:cubicBezTo>
                    <a:pt x="3081" y="1"/>
                    <a:pt x="4115" y="810"/>
                    <a:pt x="4254" y="1947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710163" y="1804807"/>
              <a:ext cx="394072" cy="393584"/>
            </a:xfrm>
            <a:custGeom>
              <a:rect b="b" l="l" r="r" t="t"/>
              <a:pathLst>
                <a:path extrusionOk="0" h="4124" w="4129">
                  <a:moveTo>
                    <a:pt x="3791" y="3207"/>
                  </a:moveTo>
                  <a:cubicBezTo>
                    <a:pt x="3445" y="2904"/>
                    <a:pt x="3202" y="2484"/>
                    <a:pt x="3125" y="2000"/>
                  </a:cubicBezTo>
                  <a:lnTo>
                    <a:pt x="4128" y="1874"/>
                  </a:lnTo>
                  <a:cubicBezTo>
                    <a:pt x="4124" y="1857"/>
                    <a:pt x="4124" y="1835"/>
                    <a:pt x="4120" y="1813"/>
                  </a:cubicBezTo>
                  <a:cubicBezTo>
                    <a:pt x="4120" y="1805"/>
                    <a:pt x="4120" y="1796"/>
                    <a:pt x="4115" y="1788"/>
                  </a:cubicBezTo>
                  <a:lnTo>
                    <a:pt x="3116" y="1909"/>
                  </a:lnTo>
                  <a:cubicBezTo>
                    <a:pt x="3060" y="1407"/>
                    <a:pt x="3194" y="922"/>
                    <a:pt x="3462" y="537"/>
                  </a:cubicBezTo>
                  <a:cubicBezTo>
                    <a:pt x="3440" y="516"/>
                    <a:pt x="3419" y="494"/>
                    <a:pt x="3393" y="477"/>
                  </a:cubicBezTo>
                  <a:cubicBezTo>
                    <a:pt x="3112" y="883"/>
                    <a:pt x="2964" y="1389"/>
                    <a:pt x="3025" y="1917"/>
                  </a:cubicBezTo>
                  <a:lnTo>
                    <a:pt x="2103" y="2030"/>
                  </a:lnTo>
                  <a:lnTo>
                    <a:pt x="1857" y="1"/>
                  </a:lnTo>
                  <a:cubicBezTo>
                    <a:pt x="1840" y="1"/>
                    <a:pt x="1827" y="5"/>
                    <a:pt x="1809" y="5"/>
                  </a:cubicBezTo>
                  <a:cubicBezTo>
                    <a:pt x="1796" y="9"/>
                    <a:pt x="1779" y="9"/>
                    <a:pt x="1766" y="14"/>
                  </a:cubicBezTo>
                  <a:lnTo>
                    <a:pt x="2013" y="2043"/>
                  </a:lnTo>
                  <a:lnTo>
                    <a:pt x="1095" y="2155"/>
                  </a:lnTo>
                  <a:cubicBezTo>
                    <a:pt x="1022" y="1627"/>
                    <a:pt x="762" y="1169"/>
                    <a:pt x="386" y="844"/>
                  </a:cubicBezTo>
                  <a:cubicBezTo>
                    <a:pt x="369" y="866"/>
                    <a:pt x="351" y="892"/>
                    <a:pt x="334" y="918"/>
                  </a:cubicBezTo>
                  <a:cubicBezTo>
                    <a:pt x="689" y="1229"/>
                    <a:pt x="935" y="1666"/>
                    <a:pt x="1005" y="2164"/>
                  </a:cubicBezTo>
                  <a:lnTo>
                    <a:pt x="1" y="2289"/>
                  </a:lnTo>
                  <a:cubicBezTo>
                    <a:pt x="1" y="2298"/>
                    <a:pt x="5" y="2307"/>
                    <a:pt x="5" y="2315"/>
                  </a:cubicBezTo>
                  <a:cubicBezTo>
                    <a:pt x="5" y="2337"/>
                    <a:pt x="9" y="2359"/>
                    <a:pt x="14" y="2380"/>
                  </a:cubicBezTo>
                  <a:lnTo>
                    <a:pt x="1013" y="2255"/>
                  </a:lnTo>
                  <a:cubicBezTo>
                    <a:pt x="1056" y="2748"/>
                    <a:pt x="922" y="3211"/>
                    <a:pt x="663" y="3592"/>
                  </a:cubicBezTo>
                  <a:cubicBezTo>
                    <a:pt x="684" y="3613"/>
                    <a:pt x="706" y="3631"/>
                    <a:pt x="732" y="3652"/>
                  </a:cubicBezTo>
                  <a:cubicBezTo>
                    <a:pt x="1009" y="3254"/>
                    <a:pt x="1152" y="2761"/>
                    <a:pt x="1104" y="2246"/>
                  </a:cubicBezTo>
                  <a:lnTo>
                    <a:pt x="2026" y="2134"/>
                  </a:lnTo>
                  <a:lnTo>
                    <a:pt x="2268" y="4124"/>
                  </a:lnTo>
                  <a:cubicBezTo>
                    <a:pt x="2285" y="4124"/>
                    <a:pt x="2298" y="4124"/>
                    <a:pt x="2315" y="4119"/>
                  </a:cubicBezTo>
                  <a:cubicBezTo>
                    <a:pt x="2328" y="4119"/>
                    <a:pt x="2346" y="4115"/>
                    <a:pt x="2359" y="4115"/>
                  </a:cubicBezTo>
                  <a:lnTo>
                    <a:pt x="2116" y="2121"/>
                  </a:lnTo>
                  <a:lnTo>
                    <a:pt x="3034" y="2008"/>
                  </a:lnTo>
                  <a:cubicBezTo>
                    <a:pt x="3116" y="2523"/>
                    <a:pt x="3371" y="2964"/>
                    <a:pt x="3739" y="3284"/>
                  </a:cubicBezTo>
                  <a:cubicBezTo>
                    <a:pt x="3756" y="3258"/>
                    <a:pt x="3773" y="3233"/>
                    <a:pt x="3791" y="3207"/>
                  </a:cubicBezTo>
                  <a:close/>
                </a:path>
              </a:pathLst>
            </a:custGeom>
            <a:solidFill>
              <a:srgbClr val="7C39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4461655" y="2095515"/>
              <a:ext cx="173128" cy="249474"/>
            </a:xfrm>
            <a:custGeom>
              <a:rect b="b" l="l" r="r" t="t"/>
              <a:pathLst>
                <a:path extrusionOk="0" h="2614" w="1814">
                  <a:moveTo>
                    <a:pt x="83" y="1337"/>
                  </a:moveTo>
                  <a:lnTo>
                    <a:pt x="5" y="2159"/>
                  </a:lnTo>
                  <a:cubicBezTo>
                    <a:pt x="1" y="2198"/>
                    <a:pt x="18" y="2233"/>
                    <a:pt x="44" y="2259"/>
                  </a:cubicBezTo>
                  <a:cubicBezTo>
                    <a:pt x="157" y="2363"/>
                    <a:pt x="490" y="2614"/>
                    <a:pt x="966" y="2505"/>
                  </a:cubicBezTo>
                  <a:cubicBezTo>
                    <a:pt x="1558" y="2367"/>
                    <a:pt x="1814" y="1792"/>
                    <a:pt x="1814" y="1792"/>
                  </a:cubicBezTo>
                  <a:lnTo>
                    <a:pt x="1039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304751" y="1749012"/>
              <a:ext cx="150795" cy="271424"/>
            </a:xfrm>
            <a:custGeom>
              <a:rect b="b" l="l" r="r" t="t"/>
              <a:pathLst>
                <a:path extrusionOk="0" h="2844" w="1580">
                  <a:moveTo>
                    <a:pt x="1579" y="170"/>
                  </a:moveTo>
                  <a:lnTo>
                    <a:pt x="1237" y="10"/>
                  </a:lnTo>
                  <a:cubicBezTo>
                    <a:pt x="714" y="1"/>
                    <a:pt x="121" y="230"/>
                    <a:pt x="121" y="230"/>
                  </a:cubicBezTo>
                  <a:lnTo>
                    <a:pt x="381" y="347"/>
                  </a:lnTo>
                  <a:cubicBezTo>
                    <a:pt x="229" y="334"/>
                    <a:pt x="100" y="321"/>
                    <a:pt x="26" y="304"/>
                  </a:cubicBezTo>
                  <a:cubicBezTo>
                    <a:pt x="26" y="304"/>
                    <a:pt x="0" y="702"/>
                    <a:pt x="415" y="827"/>
                  </a:cubicBezTo>
                  <a:lnTo>
                    <a:pt x="26" y="827"/>
                  </a:lnTo>
                  <a:cubicBezTo>
                    <a:pt x="26" y="827"/>
                    <a:pt x="212" y="1212"/>
                    <a:pt x="472" y="1303"/>
                  </a:cubicBezTo>
                  <a:cubicBezTo>
                    <a:pt x="472" y="1303"/>
                    <a:pt x="199" y="2147"/>
                    <a:pt x="528" y="2843"/>
                  </a:cubicBezTo>
                  <a:lnTo>
                    <a:pt x="1116" y="498"/>
                  </a:lnTo>
                  <a:close/>
                </a:path>
              </a:pathLst>
            </a:custGeom>
            <a:solidFill>
              <a:srgbClr val="593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1178" y="1827940"/>
              <a:ext cx="410965" cy="420402"/>
            </a:xfrm>
            <a:custGeom>
              <a:rect b="b" l="l" r="r" t="t"/>
              <a:pathLst>
                <a:path extrusionOk="0" h="4405" w="4306">
                  <a:moveTo>
                    <a:pt x="913" y="70"/>
                  </a:moveTo>
                  <a:cubicBezTo>
                    <a:pt x="913" y="70"/>
                    <a:pt x="0" y="4041"/>
                    <a:pt x="2151" y="4223"/>
                  </a:cubicBezTo>
                  <a:cubicBezTo>
                    <a:pt x="4305" y="4405"/>
                    <a:pt x="3747" y="0"/>
                    <a:pt x="3747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307137" y="1723434"/>
              <a:ext cx="391209" cy="328782"/>
            </a:xfrm>
            <a:custGeom>
              <a:rect b="b" l="l" r="r" t="t"/>
              <a:pathLst>
                <a:path extrusionOk="0" h="3445" w="4099">
                  <a:moveTo>
                    <a:pt x="1" y="775"/>
                  </a:moveTo>
                  <a:cubicBezTo>
                    <a:pt x="1" y="775"/>
                    <a:pt x="1243" y="1753"/>
                    <a:pt x="2701" y="1389"/>
                  </a:cubicBezTo>
                  <a:cubicBezTo>
                    <a:pt x="2701" y="1389"/>
                    <a:pt x="2541" y="1537"/>
                    <a:pt x="2268" y="1606"/>
                  </a:cubicBezTo>
                  <a:cubicBezTo>
                    <a:pt x="2268" y="1606"/>
                    <a:pt x="2995" y="1550"/>
                    <a:pt x="3475" y="1095"/>
                  </a:cubicBezTo>
                  <a:lnTo>
                    <a:pt x="3060" y="1489"/>
                  </a:lnTo>
                  <a:cubicBezTo>
                    <a:pt x="3021" y="1528"/>
                    <a:pt x="2995" y="1584"/>
                    <a:pt x="2999" y="1640"/>
                  </a:cubicBezTo>
                  <a:cubicBezTo>
                    <a:pt x="3008" y="1978"/>
                    <a:pt x="3068" y="3155"/>
                    <a:pt x="3350" y="3445"/>
                  </a:cubicBezTo>
                  <a:cubicBezTo>
                    <a:pt x="3350" y="3445"/>
                    <a:pt x="3622" y="3419"/>
                    <a:pt x="3873" y="2921"/>
                  </a:cubicBezTo>
                  <a:cubicBezTo>
                    <a:pt x="3873" y="2921"/>
                    <a:pt x="4098" y="1688"/>
                    <a:pt x="3769" y="1095"/>
                  </a:cubicBezTo>
                  <a:cubicBezTo>
                    <a:pt x="3769" y="1095"/>
                    <a:pt x="3860" y="1039"/>
                    <a:pt x="4007" y="978"/>
                  </a:cubicBezTo>
                  <a:cubicBezTo>
                    <a:pt x="4007" y="978"/>
                    <a:pt x="3873" y="914"/>
                    <a:pt x="3735" y="970"/>
                  </a:cubicBezTo>
                  <a:cubicBezTo>
                    <a:pt x="3735" y="970"/>
                    <a:pt x="3838" y="753"/>
                    <a:pt x="3791" y="593"/>
                  </a:cubicBezTo>
                  <a:cubicBezTo>
                    <a:pt x="3791" y="593"/>
                    <a:pt x="3700" y="788"/>
                    <a:pt x="3635" y="866"/>
                  </a:cubicBezTo>
                  <a:cubicBezTo>
                    <a:pt x="3635" y="866"/>
                    <a:pt x="2804" y="1"/>
                    <a:pt x="1710" y="92"/>
                  </a:cubicBezTo>
                  <a:cubicBezTo>
                    <a:pt x="615" y="182"/>
                    <a:pt x="70" y="364"/>
                    <a:pt x="70" y="364"/>
                  </a:cubicBezTo>
                  <a:lnTo>
                    <a:pt x="1152" y="537"/>
                  </a:lnTo>
                  <a:cubicBezTo>
                    <a:pt x="1152" y="537"/>
                    <a:pt x="239" y="490"/>
                    <a:pt x="148" y="468"/>
                  </a:cubicBezTo>
                  <a:cubicBezTo>
                    <a:pt x="148" y="468"/>
                    <a:pt x="650" y="606"/>
                    <a:pt x="1005" y="628"/>
                  </a:cubicBezTo>
                  <a:cubicBezTo>
                    <a:pt x="1005" y="628"/>
                    <a:pt x="321" y="762"/>
                    <a:pt x="1" y="775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600805" y="1959265"/>
              <a:ext cx="104125" cy="189157"/>
            </a:xfrm>
            <a:custGeom>
              <a:rect b="b" l="l" r="r" t="t"/>
              <a:pathLst>
                <a:path extrusionOk="0" h="1982" w="1091">
                  <a:moveTo>
                    <a:pt x="0" y="796"/>
                  </a:moveTo>
                  <a:cubicBezTo>
                    <a:pt x="0" y="796"/>
                    <a:pt x="251" y="0"/>
                    <a:pt x="671" y="251"/>
                  </a:cubicBezTo>
                  <a:cubicBezTo>
                    <a:pt x="1090" y="502"/>
                    <a:pt x="467" y="1982"/>
                    <a:pt x="0" y="1709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4734613" y="2254899"/>
              <a:ext cx="100880" cy="354741"/>
            </a:xfrm>
            <a:custGeom>
              <a:rect b="b" l="l" r="r" t="t"/>
              <a:pathLst>
                <a:path extrusionOk="0" h="3717" w="1057">
                  <a:moveTo>
                    <a:pt x="230" y="1000"/>
                  </a:moveTo>
                  <a:cubicBezTo>
                    <a:pt x="165" y="2004"/>
                    <a:pt x="1" y="1926"/>
                    <a:pt x="308" y="3717"/>
                  </a:cubicBezTo>
                  <a:lnTo>
                    <a:pt x="308" y="3643"/>
                  </a:lnTo>
                  <a:cubicBezTo>
                    <a:pt x="308" y="3643"/>
                    <a:pt x="771" y="2964"/>
                    <a:pt x="1022" y="1575"/>
                  </a:cubicBezTo>
                  <a:cubicBezTo>
                    <a:pt x="1056" y="931"/>
                    <a:pt x="1039" y="182"/>
                    <a:pt x="892" y="0"/>
                  </a:cubicBezTo>
                  <a:cubicBezTo>
                    <a:pt x="632" y="0"/>
                    <a:pt x="260" y="528"/>
                    <a:pt x="230" y="100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782905" y="2254899"/>
              <a:ext cx="47625" cy="37221"/>
            </a:xfrm>
            <a:custGeom>
              <a:rect b="b" l="l" r="r" t="t"/>
              <a:pathLst>
                <a:path extrusionOk="0" h="390" w="499">
                  <a:moveTo>
                    <a:pt x="1" y="277"/>
                  </a:moveTo>
                  <a:cubicBezTo>
                    <a:pt x="113" y="277"/>
                    <a:pt x="299" y="295"/>
                    <a:pt x="498" y="390"/>
                  </a:cubicBezTo>
                  <a:cubicBezTo>
                    <a:pt x="472" y="208"/>
                    <a:pt x="438" y="65"/>
                    <a:pt x="386" y="0"/>
                  </a:cubicBezTo>
                  <a:cubicBezTo>
                    <a:pt x="265" y="0"/>
                    <a:pt x="122" y="113"/>
                    <a:pt x="1" y="277"/>
                  </a:cubicBezTo>
                  <a:close/>
                </a:path>
              </a:pathLst>
            </a:custGeom>
            <a:solidFill>
              <a:srgbClr val="02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643754" y="2273509"/>
              <a:ext cx="327168" cy="666440"/>
            </a:xfrm>
            <a:custGeom>
              <a:rect b="b" l="l" r="r" t="t"/>
              <a:pathLst>
                <a:path extrusionOk="0" h="6983" w="3428">
                  <a:moveTo>
                    <a:pt x="2471" y="865"/>
                  </a:moveTo>
                  <a:cubicBezTo>
                    <a:pt x="2277" y="368"/>
                    <a:pt x="1956" y="195"/>
                    <a:pt x="1956" y="195"/>
                  </a:cubicBezTo>
                  <a:cubicBezTo>
                    <a:pt x="1956" y="195"/>
                    <a:pt x="1459" y="0"/>
                    <a:pt x="1359" y="865"/>
                  </a:cubicBezTo>
                  <a:cubicBezTo>
                    <a:pt x="1243" y="1904"/>
                    <a:pt x="2367" y="4145"/>
                    <a:pt x="2354" y="4314"/>
                  </a:cubicBezTo>
                  <a:cubicBezTo>
                    <a:pt x="2341" y="4478"/>
                    <a:pt x="1796" y="5914"/>
                    <a:pt x="1796" y="5914"/>
                  </a:cubicBezTo>
                  <a:cubicBezTo>
                    <a:pt x="1796" y="5914"/>
                    <a:pt x="1675" y="6200"/>
                    <a:pt x="1584" y="6174"/>
                  </a:cubicBezTo>
                  <a:cubicBezTo>
                    <a:pt x="1489" y="6148"/>
                    <a:pt x="1217" y="5819"/>
                    <a:pt x="1126" y="5759"/>
                  </a:cubicBezTo>
                  <a:cubicBezTo>
                    <a:pt x="1035" y="5698"/>
                    <a:pt x="767" y="5555"/>
                    <a:pt x="632" y="5547"/>
                  </a:cubicBezTo>
                  <a:cubicBezTo>
                    <a:pt x="503" y="5538"/>
                    <a:pt x="321" y="5521"/>
                    <a:pt x="260" y="5503"/>
                  </a:cubicBezTo>
                  <a:cubicBezTo>
                    <a:pt x="260" y="5503"/>
                    <a:pt x="196" y="5551"/>
                    <a:pt x="217" y="5586"/>
                  </a:cubicBezTo>
                  <a:cubicBezTo>
                    <a:pt x="243" y="5620"/>
                    <a:pt x="317" y="5707"/>
                    <a:pt x="360" y="5724"/>
                  </a:cubicBezTo>
                  <a:cubicBezTo>
                    <a:pt x="360" y="5724"/>
                    <a:pt x="135" y="5681"/>
                    <a:pt x="113" y="5672"/>
                  </a:cubicBezTo>
                  <a:cubicBezTo>
                    <a:pt x="87" y="5668"/>
                    <a:pt x="5" y="5776"/>
                    <a:pt x="87" y="5811"/>
                  </a:cubicBezTo>
                  <a:cubicBezTo>
                    <a:pt x="170" y="5841"/>
                    <a:pt x="386" y="5875"/>
                    <a:pt x="446" y="5910"/>
                  </a:cubicBezTo>
                  <a:cubicBezTo>
                    <a:pt x="446" y="5910"/>
                    <a:pt x="174" y="5958"/>
                    <a:pt x="105" y="5945"/>
                  </a:cubicBezTo>
                  <a:cubicBezTo>
                    <a:pt x="35" y="5936"/>
                    <a:pt x="14" y="6014"/>
                    <a:pt x="44" y="6040"/>
                  </a:cubicBezTo>
                  <a:cubicBezTo>
                    <a:pt x="70" y="6061"/>
                    <a:pt x="204" y="6092"/>
                    <a:pt x="286" y="6087"/>
                  </a:cubicBezTo>
                  <a:cubicBezTo>
                    <a:pt x="369" y="6087"/>
                    <a:pt x="559" y="6131"/>
                    <a:pt x="641" y="6222"/>
                  </a:cubicBezTo>
                  <a:cubicBezTo>
                    <a:pt x="641" y="6222"/>
                    <a:pt x="369" y="6178"/>
                    <a:pt x="312" y="6191"/>
                  </a:cubicBezTo>
                  <a:cubicBezTo>
                    <a:pt x="252" y="6209"/>
                    <a:pt x="83" y="6243"/>
                    <a:pt x="44" y="6247"/>
                  </a:cubicBezTo>
                  <a:cubicBezTo>
                    <a:pt x="1" y="6252"/>
                    <a:pt x="18" y="6343"/>
                    <a:pt x="74" y="6364"/>
                  </a:cubicBezTo>
                  <a:cubicBezTo>
                    <a:pt x="131" y="6386"/>
                    <a:pt x="247" y="6373"/>
                    <a:pt x="364" y="6364"/>
                  </a:cubicBezTo>
                  <a:cubicBezTo>
                    <a:pt x="481" y="6356"/>
                    <a:pt x="602" y="6425"/>
                    <a:pt x="684" y="6472"/>
                  </a:cubicBezTo>
                  <a:cubicBezTo>
                    <a:pt x="767" y="6520"/>
                    <a:pt x="1217" y="6983"/>
                    <a:pt x="1502" y="6905"/>
                  </a:cubicBezTo>
                  <a:cubicBezTo>
                    <a:pt x="1788" y="6827"/>
                    <a:pt x="2078" y="6572"/>
                    <a:pt x="2078" y="6572"/>
                  </a:cubicBezTo>
                  <a:cubicBezTo>
                    <a:pt x="2990" y="5499"/>
                    <a:pt x="3367" y="4404"/>
                    <a:pt x="3397" y="4132"/>
                  </a:cubicBezTo>
                  <a:cubicBezTo>
                    <a:pt x="3427" y="3855"/>
                    <a:pt x="2670" y="1367"/>
                    <a:pt x="2471" y="86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4622757" y="3337945"/>
              <a:ext cx="249003" cy="655369"/>
            </a:xfrm>
            <a:custGeom>
              <a:rect b="b" l="l" r="r" t="t"/>
              <a:pathLst>
                <a:path extrusionOk="0" h="6867" w="2609">
                  <a:moveTo>
                    <a:pt x="2570" y="2765"/>
                  </a:moveTo>
                  <a:cubicBezTo>
                    <a:pt x="2509" y="3574"/>
                    <a:pt x="1553" y="6867"/>
                    <a:pt x="1553" y="6867"/>
                  </a:cubicBezTo>
                  <a:lnTo>
                    <a:pt x="917" y="6867"/>
                  </a:lnTo>
                  <a:cubicBezTo>
                    <a:pt x="917" y="6867"/>
                    <a:pt x="325" y="5045"/>
                    <a:pt x="688" y="4253"/>
                  </a:cubicBezTo>
                  <a:cubicBezTo>
                    <a:pt x="1051" y="3466"/>
                    <a:pt x="1112" y="2951"/>
                    <a:pt x="991" y="2752"/>
                  </a:cubicBezTo>
                  <a:cubicBezTo>
                    <a:pt x="900" y="2601"/>
                    <a:pt x="381" y="1394"/>
                    <a:pt x="95" y="667"/>
                  </a:cubicBezTo>
                  <a:cubicBezTo>
                    <a:pt x="87" y="650"/>
                    <a:pt x="82" y="637"/>
                    <a:pt x="78" y="624"/>
                  </a:cubicBezTo>
                  <a:cubicBezTo>
                    <a:pt x="48" y="550"/>
                    <a:pt x="22" y="485"/>
                    <a:pt x="0" y="425"/>
                  </a:cubicBezTo>
                  <a:cubicBezTo>
                    <a:pt x="472" y="226"/>
                    <a:pt x="1225" y="1"/>
                    <a:pt x="2038" y="126"/>
                  </a:cubicBezTo>
                  <a:cubicBezTo>
                    <a:pt x="2060" y="195"/>
                    <a:pt x="2081" y="273"/>
                    <a:pt x="2107" y="355"/>
                  </a:cubicBezTo>
                  <a:cubicBezTo>
                    <a:pt x="2116" y="390"/>
                    <a:pt x="2124" y="425"/>
                    <a:pt x="2133" y="459"/>
                  </a:cubicBezTo>
                  <a:cubicBezTo>
                    <a:pt x="2336" y="1182"/>
                    <a:pt x="2609" y="2259"/>
                    <a:pt x="2570" y="276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653680" y="3732682"/>
              <a:ext cx="177614" cy="260640"/>
            </a:xfrm>
            <a:custGeom>
              <a:rect b="b" l="l" r="r" t="t"/>
              <a:pathLst>
                <a:path extrusionOk="0" h="2731" w="1861">
                  <a:moveTo>
                    <a:pt x="1229" y="2731"/>
                  </a:moveTo>
                  <a:lnTo>
                    <a:pt x="593" y="2731"/>
                  </a:lnTo>
                  <a:cubicBezTo>
                    <a:pt x="593" y="2731"/>
                    <a:pt x="1" y="909"/>
                    <a:pt x="364" y="117"/>
                  </a:cubicBezTo>
                  <a:cubicBezTo>
                    <a:pt x="381" y="79"/>
                    <a:pt x="399" y="40"/>
                    <a:pt x="416" y="1"/>
                  </a:cubicBezTo>
                  <a:cubicBezTo>
                    <a:pt x="948" y="303"/>
                    <a:pt x="1567" y="399"/>
                    <a:pt x="1861" y="425"/>
                  </a:cubicBezTo>
                  <a:cubicBezTo>
                    <a:pt x="1571" y="1545"/>
                    <a:pt x="1229" y="2731"/>
                    <a:pt x="1229" y="273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4680498" y="3732682"/>
              <a:ext cx="150795" cy="76064"/>
            </a:xfrm>
            <a:custGeom>
              <a:rect b="b" l="l" r="r" t="t"/>
              <a:pathLst>
                <a:path extrusionOk="0" h="797" w="1580">
                  <a:moveTo>
                    <a:pt x="83" y="117"/>
                  </a:moveTo>
                  <a:cubicBezTo>
                    <a:pt x="100" y="79"/>
                    <a:pt x="118" y="40"/>
                    <a:pt x="135" y="1"/>
                  </a:cubicBezTo>
                  <a:cubicBezTo>
                    <a:pt x="667" y="303"/>
                    <a:pt x="1286" y="399"/>
                    <a:pt x="1580" y="425"/>
                  </a:cubicBezTo>
                  <a:cubicBezTo>
                    <a:pt x="1550" y="550"/>
                    <a:pt x="1515" y="676"/>
                    <a:pt x="1485" y="797"/>
                  </a:cubicBezTo>
                  <a:cubicBezTo>
                    <a:pt x="1195" y="762"/>
                    <a:pt x="576" y="654"/>
                    <a:pt x="1" y="386"/>
                  </a:cubicBezTo>
                  <a:cubicBezTo>
                    <a:pt x="18" y="290"/>
                    <a:pt x="48" y="200"/>
                    <a:pt x="83" y="117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4680498" y="3954006"/>
              <a:ext cx="332513" cy="198701"/>
            </a:xfrm>
            <a:custGeom>
              <a:rect b="b" l="l" r="r" t="t"/>
              <a:pathLst>
                <a:path extrusionOk="0" h="2082" w="3484">
                  <a:moveTo>
                    <a:pt x="931" y="1"/>
                  </a:moveTo>
                  <a:lnTo>
                    <a:pt x="196" y="1"/>
                  </a:lnTo>
                  <a:lnTo>
                    <a:pt x="1" y="2082"/>
                  </a:lnTo>
                  <a:lnTo>
                    <a:pt x="3484" y="2082"/>
                  </a:lnTo>
                  <a:cubicBezTo>
                    <a:pt x="3484" y="2082"/>
                    <a:pt x="3120" y="321"/>
                    <a:pt x="948" y="1039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4732131" y="3913158"/>
              <a:ext cx="66617" cy="154513"/>
            </a:xfrm>
            <a:custGeom>
              <a:rect b="b" l="l" r="r" t="t"/>
              <a:pathLst>
                <a:path extrusionOk="0" h="1619" w="698">
                  <a:moveTo>
                    <a:pt x="576" y="1415"/>
                  </a:moveTo>
                  <a:lnTo>
                    <a:pt x="697" y="169"/>
                  </a:lnTo>
                  <a:cubicBezTo>
                    <a:pt x="697" y="169"/>
                    <a:pt x="399" y="0"/>
                    <a:pt x="1" y="169"/>
                  </a:cubicBezTo>
                  <a:lnTo>
                    <a:pt x="83" y="1618"/>
                  </a:lnTo>
                  <a:cubicBezTo>
                    <a:pt x="83" y="1618"/>
                    <a:pt x="325" y="1480"/>
                    <a:pt x="576" y="1415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4840742" y="4039043"/>
              <a:ext cx="172269" cy="113666"/>
            </a:xfrm>
            <a:custGeom>
              <a:rect b="b" l="l" r="r" t="t"/>
              <a:pathLst>
                <a:path extrusionOk="0" h="1191" w="1805">
                  <a:moveTo>
                    <a:pt x="546" y="1"/>
                  </a:moveTo>
                  <a:cubicBezTo>
                    <a:pt x="1593" y="178"/>
                    <a:pt x="1805" y="1191"/>
                    <a:pt x="1805" y="1191"/>
                  </a:cubicBezTo>
                  <a:lnTo>
                    <a:pt x="122" y="1191"/>
                  </a:lnTo>
                  <a:cubicBezTo>
                    <a:pt x="1" y="498"/>
                    <a:pt x="299" y="161"/>
                    <a:pt x="546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680498" y="4132764"/>
              <a:ext cx="332513" cy="19946"/>
            </a:xfrm>
            <a:custGeom>
              <a:rect b="b" l="l" r="r" t="t"/>
              <a:pathLst>
                <a:path extrusionOk="0" h="209" w="3484">
                  <a:moveTo>
                    <a:pt x="3484" y="209"/>
                  </a:moveTo>
                  <a:lnTo>
                    <a:pt x="1" y="209"/>
                  </a:lnTo>
                  <a:lnTo>
                    <a:pt x="18" y="1"/>
                  </a:lnTo>
                  <a:lnTo>
                    <a:pt x="3414" y="1"/>
                  </a:lnTo>
                  <a:cubicBezTo>
                    <a:pt x="3466" y="122"/>
                    <a:pt x="3484" y="209"/>
                    <a:pt x="3484" y="209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4734231" y="3941217"/>
              <a:ext cx="62418" cy="126836"/>
            </a:xfrm>
            <a:custGeom>
              <a:rect b="b" l="l" r="r" t="t"/>
              <a:pathLst>
                <a:path extrusionOk="0" h="1329" w="654">
                  <a:moveTo>
                    <a:pt x="0" y="424"/>
                  </a:moveTo>
                  <a:cubicBezTo>
                    <a:pt x="143" y="199"/>
                    <a:pt x="351" y="0"/>
                    <a:pt x="654" y="13"/>
                  </a:cubicBezTo>
                  <a:lnTo>
                    <a:pt x="545" y="1125"/>
                  </a:lnTo>
                  <a:cubicBezTo>
                    <a:pt x="295" y="1190"/>
                    <a:pt x="52" y="1329"/>
                    <a:pt x="52" y="1329"/>
                  </a:cubicBez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4720965" y="3963932"/>
              <a:ext cx="88950" cy="17465"/>
            </a:xfrm>
            <a:custGeom>
              <a:rect b="b" l="l" r="r" t="t"/>
              <a:pathLst>
                <a:path extrusionOk="0" h="183" w="932">
                  <a:moveTo>
                    <a:pt x="840" y="182"/>
                  </a:moveTo>
                  <a:lnTo>
                    <a:pt x="92" y="182"/>
                  </a:lnTo>
                  <a:cubicBezTo>
                    <a:pt x="44" y="182"/>
                    <a:pt x="1" y="139"/>
                    <a:pt x="1" y="91"/>
                  </a:cubicBezTo>
                  <a:cubicBezTo>
                    <a:pt x="1" y="39"/>
                    <a:pt x="44" y="0"/>
                    <a:pt x="92" y="0"/>
                  </a:cubicBezTo>
                  <a:lnTo>
                    <a:pt x="840" y="0"/>
                  </a:lnTo>
                  <a:cubicBezTo>
                    <a:pt x="888" y="0"/>
                    <a:pt x="931" y="39"/>
                    <a:pt x="931" y="91"/>
                  </a:cubicBezTo>
                  <a:cubicBezTo>
                    <a:pt x="931" y="139"/>
                    <a:pt x="888" y="182"/>
                    <a:pt x="840" y="182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4720965" y="3992373"/>
              <a:ext cx="88950" cy="17465"/>
            </a:xfrm>
            <a:custGeom>
              <a:rect b="b" l="l" r="r" t="t"/>
              <a:pathLst>
                <a:path extrusionOk="0" h="183" w="932">
                  <a:moveTo>
                    <a:pt x="840" y="183"/>
                  </a:moveTo>
                  <a:lnTo>
                    <a:pt x="92" y="183"/>
                  </a:lnTo>
                  <a:cubicBezTo>
                    <a:pt x="44" y="183"/>
                    <a:pt x="1" y="144"/>
                    <a:pt x="1" y="92"/>
                  </a:cubicBezTo>
                  <a:cubicBezTo>
                    <a:pt x="1" y="40"/>
                    <a:pt x="44" y="1"/>
                    <a:pt x="92" y="1"/>
                  </a:cubicBezTo>
                  <a:lnTo>
                    <a:pt x="840" y="1"/>
                  </a:lnTo>
                  <a:cubicBezTo>
                    <a:pt x="888" y="1"/>
                    <a:pt x="931" y="40"/>
                    <a:pt x="931" y="92"/>
                  </a:cubicBezTo>
                  <a:cubicBezTo>
                    <a:pt x="931" y="144"/>
                    <a:pt x="888" y="183"/>
                    <a:pt x="840" y="183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720965" y="4019287"/>
              <a:ext cx="88950" cy="17370"/>
            </a:xfrm>
            <a:custGeom>
              <a:rect b="b" l="l" r="r" t="t"/>
              <a:pathLst>
                <a:path extrusionOk="0" h="182" w="932">
                  <a:moveTo>
                    <a:pt x="840" y="182"/>
                  </a:moveTo>
                  <a:lnTo>
                    <a:pt x="92" y="182"/>
                  </a:lnTo>
                  <a:cubicBezTo>
                    <a:pt x="44" y="182"/>
                    <a:pt x="1" y="143"/>
                    <a:pt x="1" y="91"/>
                  </a:cubicBezTo>
                  <a:cubicBezTo>
                    <a:pt x="1" y="39"/>
                    <a:pt x="44" y="0"/>
                    <a:pt x="92" y="0"/>
                  </a:cubicBezTo>
                  <a:lnTo>
                    <a:pt x="840" y="0"/>
                  </a:lnTo>
                  <a:cubicBezTo>
                    <a:pt x="888" y="0"/>
                    <a:pt x="931" y="39"/>
                    <a:pt x="931" y="91"/>
                  </a:cubicBezTo>
                  <a:cubicBezTo>
                    <a:pt x="931" y="143"/>
                    <a:pt x="888" y="182"/>
                    <a:pt x="840" y="182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4260182" y="3342049"/>
              <a:ext cx="250721" cy="651265"/>
            </a:xfrm>
            <a:custGeom>
              <a:rect b="b" l="l" r="r" t="t"/>
              <a:pathLst>
                <a:path extrusionOk="0" h="6824" w="2627">
                  <a:moveTo>
                    <a:pt x="1619" y="2709"/>
                  </a:moveTo>
                  <a:cubicBezTo>
                    <a:pt x="1498" y="2908"/>
                    <a:pt x="1558" y="3423"/>
                    <a:pt x="1922" y="4210"/>
                  </a:cubicBezTo>
                  <a:cubicBezTo>
                    <a:pt x="2285" y="5002"/>
                    <a:pt x="1697" y="6824"/>
                    <a:pt x="1697" y="6824"/>
                  </a:cubicBezTo>
                  <a:lnTo>
                    <a:pt x="1056" y="6824"/>
                  </a:lnTo>
                  <a:cubicBezTo>
                    <a:pt x="1056" y="6824"/>
                    <a:pt x="100" y="3531"/>
                    <a:pt x="40" y="2722"/>
                  </a:cubicBezTo>
                  <a:cubicBezTo>
                    <a:pt x="1" y="2216"/>
                    <a:pt x="273" y="1139"/>
                    <a:pt x="477" y="416"/>
                  </a:cubicBezTo>
                  <a:cubicBezTo>
                    <a:pt x="520" y="260"/>
                    <a:pt x="559" y="122"/>
                    <a:pt x="593" y="10"/>
                  </a:cubicBezTo>
                  <a:cubicBezTo>
                    <a:pt x="814" y="1"/>
                    <a:pt x="1100" y="10"/>
                    <a:pt x="1459" y="53"/>
                  </a:cubicBezTo>
                  <a:cubicBezTo>
                    <a:pt x="2021" y="122"/>
                    <a:pt x="2389" y="230"/>
                    <a:pt x="2627" y="338"/>
                  </a:cubicBezTo>
                  <a:cubicBezTo>
                    <a:pt x="2601" y="408"/>
                    <a:pt x="2570" y="490"/>
                    <a:pt x="2536" y="581"/>
                  </a:cubicBezTo>
                  <a:cubicBezTo>
                    <a:pt x="2250" y="1299"/>
                    <a:pt x="1714" y="2553"/>
                    <a:pt x="1619" y="2709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4300649" y="3732682"/>
              <a:ext cx="177614" cy="260640"/>
            </a:xfrm>
            <a:custGeom>
              <a:rect b="b" l="l" r="r" t="t"/>
              <a:pathLst>
                <a:path extrusionOk="0" h="2731" w="1861">
                  <a:moveTo>
                    <a:pt x="632" y="2731"/>
                  </a:moveTo>
                  <a:lnTo>
                    <a:pt x="1273" y="2731"/>
                  </a:lnTo>
                  <a:cubicBezTo>
                    <a:pt x="1273" y="2731"/>
                    <a:pt x="1861" y="909"/>
                    <a:pt x="1498" y="117"/>
                  </a:cubicBezTo>
                  <a:cubicBezTo>
                    <a:pt x="1480" y="79"/>
                    <a:pt x="1463" y="40"/>
                    <a:pt x="1446" y="1"/>
                  </a:cubicBezTo>
                  <a:cubicBezTo>
                    <a:pt x="913" y="303"/>
                    <a:pt x="295" y="399"/>
                    <a:pt x="1" y="425"/>
                  </a:cubicBezTo>
                  <a:cubicBezTo>
                    <a:pt x="290" y="1545"/>
                    <a:pt x="632" y="2731"/>
                    <a:pt x="632" y="2731"/>
                  </a:cubicBez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4300649" y="3732682"/>
              <a:ext cx="150795" cy="76064"/>
            </a:xfrm>
            <a:custGeom>
              <a:rect b="b" l="l" r="r" t="t"/>
              <a:pathLst>
                <a:path extrusionOk="0" h="797" w="1580">
                  <a:moveTo>
                    <a:pt x="1498" y="117"/>
                  </a:moveTo>
                  <a:cubicBezTo>
                    <a:pt x="1480" y="79"/>
                    <a:pt x="1463" y="40"/>
                    <a:pt x="1446" y="1"/>
                  </a:cubicBezTo>
                  <a:cubicBezTo>
                    <a:pt x="913" y="303"/>
                    <a:pt x="295" y="399"/>
                    <a:pt x="1" y="425"/>
                  </a:cubicBezTo>
                  <a:cubicBezTo>
                    <a:pt x="35" y="550"/>
                    <a:pt x="65" y="676"/>
                    <a:pt x="100" y="797"/>
                  </a:cubicBezTo>
                  <a:cubicBezTo>
                    <a:pt x="386" y="762"/>
                    <a:pt x="1004" y="654"/>
                    <a:pt x="1580" y="386"/>
                  </a:cubicBezTo>
                  <a:cubicBezTo>
                    <a:pt x="1562" y="290"/>
                    <a:pt x="1536" y="200"/>
                    <a:pt x="1498" y="117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4118931" y="3954006"/>
              <a:ext cx="332513" cy="198701"/>
            </a:xfrm>
            <a:custGeom>
              <a:rect b="b" l="l" r="r" t="t"/>
              <a:pathLst>
                <a:path extrusionOk="0" h="2082" w="3484">
                  <a:moveTo>
                    <a:pt x="2554" y="1"/>
                  </a:moveTo>
                  <a:lnTo>
                    <a:pt x="3293" y="1"/>
                  </a:lnTo>
                  <a:lnTo>
                    <a:pt x="3484" y="2082"/>
                  </a:lnTo>
                  <a:lnTo>
                    <a:pt x="1" y="2082"/>
                  </a:lnTo>
                  <a:cubicBezTo>
                    <a:pt x="1" y="2082"/>
                    <a:pt x="364" y="321"/>
                    <a:pt x="2536" y="1039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4333671" y="3913158"/>
              <a:ext cx="66140" cy="154513"/>
            </a:xfrm>
            <a:custGeom>
              <a:rect b="b" l="l" r="r" t="t"/>
              <a:pathLst>
                <a:path extrusionOk="0" h="1619" w="693">
                  <a:moveTo>
                    <a:pt x="118" y="1415"/>
                  </a:moveTo>
                  <a:lnTo>
                    <a:pt x="1" y="169"/>
                  </a:lnTo>
                  <a:cubicBezTo>
                    <a:pt x="1" y="169"/>
                    <a:pt x="295" y="0"/>
                    <a:pt x="693" y="169"/>
                  </a:cubicBezTo>
                  <a:lnTo>
                    <a:pt x="615" y="1618"/>
                  </a:lnTo>
                  <a:cubicBezTo>
                    <a:pt x="615" y="1618"/>
                    <a:pt x="368" y="1480"/>
                    <a:pt x="118" y="1415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4118931" y="4039043"/>
              <a:ext cx="172365" cy="113666"/>
            </a:xfrm>
            <a:custGeom>
              <a:rect b="b" l="l" r="r" t="t"/>
              <a:pathLst>
                <a:path extrusionOk="0" h="1191" w="1806">
                  <a:moveTo>
                    <a:pt x="1260" y="1"/>
                  </a:moveTo>
                  <a:cubicBezTo>
                    <a:pt x="213" y="178"/>
                    <a:pt x="1" y="1191"/>
                    <a:pt x="1" y="1191"/>
                  </a:cubicBezTo>
                  <a:lnTo>
                    <a:pt x="1684" y="1191"/>
                  </a:lnTo>
                  <a:cubicBezTo>
                    <a:pt x="1805" y="498"/>
                    <a:pt x="1507" y="161"/>
                    <a:pt x="1260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4118931" y="4132764"/>
              <a:ext cx="332513" cy="19946"/>
            </a:xfrm>
            <a:custGeom>
              <a:rect b="b" l="l" r="r" t="t"/>
              <a:pathLst>
                <a:path extrusionOk="0" h="209" w="3484">
                  <a:moveTo>
                    <a:pt x="1" y="209"/>
                  </a:moveTo>
                  <a:lnTo>
                    <a:pt x="3484" y="209"/>
                  </a:lnTo>
                  <a:lnTo>
                    <a:pt x="3466" y="1"/>
                  </a:lnTo>
                  <a:lnTo>
                    <a:pt x="44" y="1"/>
                  </a:lnTo>
                  <a:cubicBezTo>
                    <a:pt x="18" y="122"/>
                    <a:pt x="1" y="209"/>
                    <a:pt x="1" y="209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4334530" y="3941217"/>
              <a:ext cx="62418" cy="126836"/>
            </a:xfrm>
            <a:custGeom>
              <a:rect b="b" l="l" r="r" t="t"/>
              <a:pathLst>
                <a:path extrusionOk="0" h="1329" w="654">
                  <a:moveTo>
                    <a:pt x="654" y="424"/>
                  </a:moveTo>
                  <a:cubicBezTo>
                    <a:pt x="511" y="199"/>
                    <a:pt x="303" y="0"/>
                    <a:pt x="0" y="13"/>
                  </a:cubicBezTo>
                  <a:lnTo>
                    <a:pt x="109" y="1125"/>
                  </a:lnTo>
                  <a:cubicBezTo>
                    <a:pt x="359" y="1190"/>
                    <a:pt x="606" y="1329"/>
                    <a:pt x="606" y="1329"/>
                  </a:cubicBez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4322504" y="3963932"/>
              <a:ext cx="88473" cy="17465"/>
            </a:xfrm>
            <a:custGeom>
              <a:rect b="b" l="l" r="r" t="t"/>
              <a:pathLst>
                <a:path extrusionOk="0" h="183" w="927">
                  <a:moveTo>
                    <a:pt x="836" y="182"/>
                  </a:moveTo>
                  <a:lnTo>
                    <a:pt x="92" y="182"/>
                  </a:lnTo>
                  <a:cubicBezTo>
                    <a:pt x="40" y="182"/>
                    <a:pt x="1" y="139"/>
                    <a:pt x="1" y="91"/>
                  </a:cubicBezTo>
                  <a:cubicBezTo>
                    <a:pt x="1" y="39"/>
                    <a:pt x="40" y="0"/>
                    <a:pt x="92" y="0"/>
                  </a:cubicBezTo>
                  <a:lnTo>
                    <a:pt x="836" y="0"/>
                  </a:lnTo>
                  <a:cubicBezTo>
                    <a:pt x="888" y="0"/>
                    <a:pt x="927" y="39"/>
                    <a:pt x="927" y="91"/>
                  </a:cubicBezTo>
                  <a:cubicBezTo>
                    <a:pt x="927" y="139"/>
                    <a:pt x="888" y="182"/>
                    <a:pt x="836" y="182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4322504" y="3992373"/>
              <a:ext cx="88473" cy="17465"/>
            </a:xfrm>
            <a:custGeom>
              <a:rect b="b" l="l" r="r" t="t"/>
              <a:pathLst>
                <a:path extrusionOk="0" h="183" w="927">
                  <a:moveTo>
                    <a:pt x="836" y="183"/>
                  </a:moveTo>
                  <a:lnTo>
                    <a:pt x="92" y="183"/>
                  </a:lnTo>
                  <a:cubicBezTo>
                    <a:pt x="40" y="183"/>
                    <a:pt x="1" y="144"/>
                    <a:pt x="1" y="92"/>
                  </a:cubicBezTo>
                  <a:cubicBezTo>
                    <a:pt x="1" y="40"/>
                    <a:pt x="40" y="1"/>
                    <a:pt x="92" y="1"/>
                  </a:cubicBezTo>
                  <a:lnTo>
                    <a:pt x="836" y="1"/>
                  </a:lnTo>
                  <a:cubicBezTo>
                    <a:pt x="888" y="1"/>
                    <a:pt x="927" y="40"/>
                    <a:pt x="927" y="92"/>
                  </a:cubicBezTo>
                  <a:cubicBezTo>
                    <a:pt x="927" y="144"/>
                    <a:pt x="888" y="183"/>
                    <a:pt x="836" y="183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322504" y="4019287"/>
              <a:ext cx="88473" cy="17370"/>
            </a:xfrm>
            <a:custGeom>
              <a:rect b="b" l="l" r="r" t="t"/>
              <a:pathLst>
                <a:path extrusionOk="0" h="182" w="927">
                  <a:moveTo>
                    <a:pt x="836" y="182"/>
                  </a:moveTo>
                  <a:lnTo>
                    <a:pt x="92" y="182"/>
                  </a:lnTo>
                  <a:cubicBezTo>
                    <a:pt x="40" y="182"/>
                    <a:pt x="1" y="143"/>
                    <a:pt x="1" y="91"/>
                  </a:cubicBezTo>
                  <a:cubicBezTo>
                    <a:pt x="1" y="39"/>
                    <a:pt x="40" y="0"/>
                    <a:pt x="92" y="0"/>
                  </a:cubicBezTo>
                  <a:lnTo>
                    <a:pt x="836" y="0"/>
                  </a:lnTo>
                  <a:cubicBezTo>
                    <a:pt x="888" y="0"/>
                    <a:pt x="927" y="39"/>
                    <a:pt x="927" y="91"/>
                  </a:cubicBezTo>
                  <a:cubicBezTo>
                    <a:pt x="927" y="143"/>
                    <a:pt x="888" y="182"/>
                    <a:pt x="836" y="182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4024828" y="4152616"/>
              <a:ext cx="1094315" cy="577779"/>
            </a:xfrm>
            <a:custGeom>
              <a:rect b="b" l="l" r="r" t="t"/>
              <a:pathLst>
                <a:path extrusionOk="0" h="6054" w="11466">
                  <a:moveTo>
                    <a:pt x="11466" y="1"/>
                  </a:moveTo>
                  <a:lnTo>
                    <a:pt x="1" y="1"/>
                  </a:lnTo>
                  <a:lnTo>
                    <a:pt x="1" y="6053"/>
                  </a:lnTo>
                  <a:lnTo>
                    <a:pt x="11466" y="6053"/>
                  </a:ln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4531899" y="4347121"/>
              <a:ext cx="69003" cy="182190"/>
            </a:xfrm>
            <a:custGeom>
              <a:rect b="b" l="l" r="r" t="t"/>
              <a:pathLst>
                <a:path extrusionOk="0" h="1909" w="723">
                  <a:moveTo>
                    <a:pt x="0" y="416"/>
                  </a:moveTo>
                  <a:lnTo>
                    <a:pt x="0" y="0"/>
                  </a:lnTo>
                  <a:lnTo>
                    <a:pt x="723" y="0"/>
                  </a:lnTo>
                  <a:lnTo>
                    <a:pt x="723" y="1908"/>
                  </a:lnTo>
                  <a:lnTo>
                    <a:pt x="256" y="1908"/>
                  </a:lnTo>
                  <a:lnTo>
                    <a:pt x="256" y="41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3001237" y="4285944"/>
              <a:ext cx="1023689" cy="444452"/>
            </a:xfrm>
            <a:custGeom>
              <a:rect b="b" l="l" r="r" t="t"/>
              <a:pathLst>
                <a:path extrusionOk="0" h="4657" w="10726">
                  <a:moveTo>
                    <a:pt x="10726" y="1"/>
                  </a:moveTo>
                  <a:lnTo>
                    <a:pt x="0" y="1"/>
                  </a:lnTo>
                  <a:lnTo>
                    <a:pt x="0" y="4656"/>
                  </a:lnTo>
                  <a:lnTo>
                    <a:pt x="10726" y="4656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991424" y="4283558"/>
              <a:ext cx="33499" cy="446838"/>
            </a:xfrm>
            <a:custGeom>
              <a:rect b="b" l="l" r="r" t="t"/>
              <a:pathLst>
                <a:path extrusionOk="0" h="4682" w="351">
                  <a:moveTo>
                    <a:pt x="351" y="0"/>
                  </a:moveTo>
                  <a:lnTo>
                    <a:pt x="351" y="4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6E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3482635" y="4418128"/>
              <a:ext cx="125694" cy="183813"/>
            </a:xfrm>
            <a:custGeom>
              <a:rect b="b" l="l" r="r" t="t"/>
              <a:pathLst>
                <a:path extrusionOk="0" h="1926" w="1317">
                  <a:moveTo>
                    <a:pt x="83" y="1528"/>
                  </a:moveTo>
                  <a:cubicBezTo>
                    <a:pt x="256" y="1385"/>
                    <a:pt x="390" y="1272"/>
                    <a:pt x="490" y="1182"/>
                  </a:cubicBezTo>
                  <a:cubicBezTo>
                    <a:pt x="589" y="1091"/>
                    <a:pt x="672" y="995"/>
                    <a:pt x="741" y="896"/>
                  </a:cubicBezTo>
                  <a:cubicBezTo>
                    <a:pt x="806" y="796"/>
                    <a:pt x="840" y="697"/>
                    <a:pt x="840" y="606"/>
                  </a:cubicBezTo>
                  <a:cubicBezTo>
                    <a:pt x="840" y="533"/>
                    <a:pt x="823" y="476"/>
                    <a:pt x="793" y="437"/>
                  </a:cubicBezTo>
                  <a:cubicBezTo>
                    <a:pt x="758" y="398"/>
                    <a:pt x="706" y="377"/>
                    <a:pt x="641" y="377"/>
                  </a:cubicBezTo>
                  <a:cubicBezTo>
                    <a:pt x="576" y="377"/>
                    <a:pt x="524" y="403"/>
                    <a:pt x="486" y="450"/>
                  </a:cubicBezTo>
                  <a:cubicBezTo>
                    <a:pt x="451" y="502"/>
                    <a:pt x="429" y="572"/>
                    <a:pt x="429" y="662"/>
                  </a:cubicBezTo>
                  <a:lnTo>
                    <a:pt x="1" y="662"/>
                  </a:lnTo>
                  <a:cubicBezTo>
                    <a:pt x="1" y="515"/>
                    <a:pt x="36" y="390"/>
                    <a:pt x="96" y="290"/>
                  </a:cubicBezTo>
                  <a:cubicBezTo>
                    <a:pt x="152" y="191"/>
                    <a:pt x="235" y="117"/>
                    <a:pt x="334" y="70"/>
                  </a:cubicBezTo>
                  <a:cubicBezTo>
                    <a:pt x="429" y="22"/>
                    <a:pt x="542" y="0"/>
                    <a:pt x="659" y="0"/>
                  </a:cubicBezTo>
                  <a:cubicBezTo>
                    <a:pt x="866" y="0"/>
                    <a:pt x="1022" y="52"/>
                    <a:pt x="1130" y="161"/>
                  </a:cubicBezTo>
                  <a:cubicBezTo>
                    <a:pt x="1234" y="264"/>
                    <a:pt x="1286" y="407"/>
                    <a:pt x="1286" y="576"/>
                  </a:cubicBezTo>
                  <a:cubicBezTo>
                    <a:pt x="1286" y="762"/>
                    <a:pt x="1225" y="935"/>
                    <a:pt x="1096" y="1095"/>
                  </a:cubicBezTo>
                  <a:cubicBezTo>
                    <a:pt x="970" y="1255"/>
                    <a:pt x="806" y="1411"/>
                    <a:pt x="611" y="1562"/>
                  </a:cubicBezTo>
                  <a:lnTo>
                    <a:pt x="1316" y="1562"/>
                  </a:lnTo>
                  <a:lnTo>
                    <a:pt x="1316" y="1926"/>
                  </a:lnTo>
                  <a:lnTo>
                    <a:pt x="5" y="1926"/>
                  </a:lnTo>
                  <a:lnTo>
                    <a:pt x="5" y="1593"/>
                  </a:lnTo>
                  <a:cubicBezTo>
                    <a:pt x="62" y="1545"/>
                    <a:pt x="92" y="1523"/>
                    <a:pt x="83" y="152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119044" y="4441224"/>
              <a:ext cx="1023689" cy="289176"/>
            </a:xfrm>
            <a:custGeom>
              <a:rect b="b" l="l" r="r" t="t"/>
              <a:pathLst>
                <a:path extrusionOk="0" h="3030" w="10726">
                  <a:moveTo>
                    <a:pt x="10726" y="1"/>
                  </a:moveTo>
                  <a:lnTo>
                    <a:pt x="1" y="1"/>
                  </a:lnTo>
                  <a:lnTo>
                    <a:pt x="1" y="3029"/>
                  </a:lnTo>
                  <a:lnTo>
                    <a:pt x="10726" y="3029"/>
                  </a:lnTo>
                  <a:close/>
                </a:path>
              </a:pathLst>
            </a:custGeom>
            <a:solidFill>
              <a:srgbClr val="FF57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119044" y="4441224"/>
              <a:ext cx="41421" cy="289176"/>
            </a:xfrm>
            <a:custGeom>
              <a:rect b="b" l="l" r="r" t="t"/>
              <a:pathLst>
                <a:path extrusionOk="0" h="3030" w="434">
                  <a:moveTo>
                    <a:pt x="1" y="1"/>
                  </a:moveTo>
                  <a:lnTo>
                    <a:pt x="1" y="3029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rgbClr val="BB6E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532775" y="4491616"/>
              <a:ext cx="126840" cy="188012"/>
            </a:xfrm>
            <a:custGeom>
              <a:rect b="b" l="l" r="r" t="t"/>
              <a:pathLst>
                <a:path extrusionOk="0" h="1970" w="1329">
                  <a:moveTo>
                    <a:pt x="204" y="152"/>
                  </a:moveTo>
                  <a:cubicBezTo>
                    <a:pt x="321" y="52"/>
                    <a:pt x="476" y="1"/>
                    <a:pt x="675" y="1"/>
                  </a:cubicBezTo>
                  <a:cubicBezTo>
                    <a:pt x="805" y="1"/>
                    <a:pt x="918" y="22"/>
                    <a:pt x="1009" y="70"/>
                  </a:cubicBezTo>
                  <a:cubicBezTo>
                    <a:pt x="1104" y="113"/>
                    <a:pt x="1173" y="174"/>
                    <a:pt x="1221" y="256"/>
                  </a:cubicBezTo>
                  <a:cubicBezTo>
                    <a:pt x="1268" y="334"/>
                    <a:pt x="1294" y="420"/>
                    <a:pt x="1294" y="520"/>
                  </a:cubicBezTo>
                  <a:cubicBezTo>
                    <a:pt x="1294" y="632"/>
                    <a:pt x="1264" y="727"/>
                    <a:pt x="1208" y="801"/>
                  </a:cubicBezTo>
                  <a:cubicBezTo>
                    <a:pt x="1151" y="870"/>
                    <a:pt x="1082" y="922"/>
                    <a:pt x="1004" y="948"/>
                  </a:cubicBezTo>
                  <a:lnTo>
                    <a:pt x="1004" y="957"/>
                  </a:lnTo>
                  <a:cubicBezTo>
                    <a:pt x="1104" y="991"/>
                    <a:pt x="1182" y="1043"/>
                    <a:pt x="1242" y="1121"/>
                  </a:cubicBezTo>
                  <a:cubicBezTo>
                    <a:pt x="1298" y="1199"/>
                    <a:pt x="1329" y="1298"/>
                    <a:pt x="1329" y="1415"/>
                  </a:cubicBezTo>
                  <a:cubicBezTo>
                    <a:pt x="1329" y="1523"/>
                    <a:pt x="1303" y="1619"/>
                    <a:pt x="1251" y="1705"/>
                  </a:cubicBezTo>
                  <a:cubicBezTo>
                    <a:pt x="1203" y="1787"/>
                    <a:pt x="1130" y="1852"/>
                    <a:pt x="1035" y="1900"/>
                  </a:cubicBezTo>
                  <a:cubicBezTo>
                    <a:pt x="939" y="1947"/>
                    <a:pt x="827" y="1969"/>
                    <a:pt x="697" y="1969"/>
                  </a:cubicBezTo>
                  <a:cubicBezTo>
                    <a:pt x="489" y="1969"/>
                    <a:pt x="321" y="1917"/>
                    <a:pt x="195" y="1813"/>
                  </a:cubicBezTo>
                  <a:cubicBezTo>
                    <a:pt x="74" y="1714"/>
                    <a:pt x="5" y="1558"/>
                    <a:pt x="1" y="1350"/>
                  </a:cubicBezTo>
                  <a:lnTo>
                    <a:pt x="433" y="1350"/>
                  </a:lnTo>
                  <a:cubicBezTo>
                    <a:pt x="433" y="1424"/>
                    <a:pt x="455" y="1484"/>
                    <a:pt x="498" y="1532"/>
                  </a:cubicBezTo>
                  <a:cubicBezTo>
                    <a:pt x="541" y="1575"/>
                    <a:pt x="602" y="1597"/>
                    <a:pt x="680" y="1597"/>
                  </a:cubicBezTo>
                  <a:cubicBezTo>
                    <a:pt x="749" y="1597"/>
                    <a:pt x="801" y="1580"/>
                    <a:pt x="840" y="1541"/>
                  </a:cubicBezTo>
                  <a:cubicBezTo>
                    <a:pt x="879" y="1497"/>
                    <a:pt x="896" y="1446"/>
                    <a:pt x="896" y="1385"/>
                  </a:cubicBezTo>
                  <a:cubicBezTo>
                    <a:pt x="896" y="1298"/>
                    <a:pt x="870" y="1238"/>
                    <a:pt x="818" y="1203"/>
                  </a:cubicBezTo>
                  <a:cubicBezTo>
                    <a:pt x="762" y="1164"/>
                    <a:pt x="680" y="1147"/>
                    <a:pt x="563" y="1147"/>
                  </a:cubicBezTo>
                  <a:lnTo>
                    <a:pt x="476" y="1147"/>
                  </a:lnTo>
                  <a:lnTo>
                    <a:pt x="476" y="784"/>
                  </a:lnTo>
                  <a:lnTo>
                    <a:pt x="563" y="784"/>
                  </a:lnTo>
                  <a:cubicBezTo>
                    <a:pt x="650" y="784"/>
                    <a:pt x="723" y="766"/>
                    <a:pt x="775" y="736"/>
                  </a:cubicBezTo>
                  <a:cubicBezTo>
                    <a:pt x="831" y="706"/>
                    <a:pt x="857" y="649"/>
                    <a:pt x="857" y="572"/>
                  </a:cubicBezTo>
                  <a:cubicBezTo>
                    <a:pt x="857" y="511"/>
                    <a:pt x="840" y="459"/>
                    <a:pt x="805" y="425"/>
                  </a:cubicBezTo>
                  <a:cubicBezTo>
                    <a:pt x="771" y="390"/>
                    <a:pt x="723" y="373"/>
                    <a:pt x="663" y="373"/>
                  </a:cubicBezTo>
                  <a:cubicBezTo>
                    <a:pt x="598" y="373"/>
                    <a:pt x="546" y="394"/>
                    <a:pt x="515" y="433"/>
                  </a:cubicBezTo>
                  <a:cubicBezTo>
                    <a:pt x="485" y="476"/>
                    <a:pt x="463" y="524"/>
                    <a:pt x="459" y="585"/>
                  </a:cubicBezTo>
                  <a:lnTo>
                    <a:pt x="22" y="585"/>
                  </a:lnTo>
                  <a:cubicBezTo>
                    <a:pt x="31" y="399"/>
                    <a:pt x="91" y="251"/>
                    <a:pt x="204" y="152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8"/>
          <p:cNvGrpSpPr/>
          <p:nvPr/>
        </p:nvGrpSpPr>
        <p:grpSpPr>
          <a:xfrm>
            <a:off x="4193334" y="1458149"/>
            <a:ext cx="4493529" cy="462944"/>
            <a:chOff x="457200" y="1563461"/>
            <a:chExt cx="3172500" cy="739409"/>
          </a:xfrm>
        </p:grpSpPr>
        <p:sp>
          <p:nvSpPr>
            <p:cNvPr id="374" name="Google Shape;374;p28"/>
            <p:cNvSpPr/>
            <p:nvPr/>
          </p:nvSpPr>
          <p:spPr>
            <a:xfrm>
              <a:off x="457200" y="1563461"/>
              <a:ext cx="3172500" cy="739200"/>
            </a:xfrm>
            <a:prstGeom prst="round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  <p:grpSp>
          <p:nvGrpSpPr>
            <p:cNvPr id="375" name="Google Shape;375;p28"/>
            <p:cNvGrpSpPr/>
            <p:nvPr/>
          </p:nvGrpSpPr>
          <p:grpSpPr>
            <a:xfrm>
              <a:off x="1210050" y="1684486"/>
              <a:ext cx="2365913" cy="618385"/>
              <a:chOff x="5917774" y="1452286"/>
              <a:chExt cx="3692700" cy="618385"/>
            </a:xfrm>
          </p:grpSpPr>
          <p:sp>
            <p:nvSpPr>
              <p:cNvPr id="376" name="Google Shape;376;p28"/>
              <p:cNvSpPr txBox="1"/>
              <p:nvPr/>
            </p:nvSpPr>
            <p:spPr>
              <a:xfrm>
                <a:off x="5918047" y="1452286"/>
                <a:ext cx="26085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Outcome</a:t>
                </a:r>
                <a:endParaRPr b="1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7" name="Google Shape;377;p28"/>
              <p:cNvSpPr txBox="1"/>
              <p:nvPr/>
            </p:nvSpPr>
            <p:spPr>
              <a:xfrm>
                <a:off x="5917774" y="1679170"/>
                <a:ext cx="3692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Super teams are favored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78" name="Google Shape;378;p28"/>
            <p:cNvSpPr/>
            <p:nvPr/>
          </p:nvSpPr>
          <p:spPr>
            <a:xfrm>
              <a:off x="560250" y="1652985"/>
              <a:ext cx="649800" cy="565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379" name="Google Shape;379;p28"/>
          <p:cNvGrpSpPr/>
          <p:nvPr/>
        </p:nvGrpSpPr>
        <p:grpSpPr>
          <a:xfrm>
            <a:off x="4193334" y="1967551"/>
            <a:ext cx="4493529" cy="462944"/>
            <a:chOff x="457200" y="1563461"/>
            <a:chExt cx="3172500" cy="739409"/>
          </a:xfrm>
        </p:grpSpPr>
        <p:sp>
          <p:nvSpPr>
            <p:cNvPr id="380" name="Google Shape;380;p28"/>
            <p:cNvSpPr/>
            <p:nvPr/>
          </p:nvSpPr>
          <p:spPr>
            <a:xfrm>
              <a:off x="457200" y="1563461"/>
              <a:ext cx="3172500" cy="739200"/>
            </a:xfrm>
            <a:prstGeom prst="roundRect">
              <a:avLst>
                <a:gd fmla="val 0" name="adj"/>
              </a:avLst>
            </a:pr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  <p:grpSp>
          <p:nvGrpSpPr>
            <p:cNvPr id="381" name="Google Shape;381;p28"/>
            <p:cNvGrpSpPr/>
            <p:nvPr/>
          </p:nvGrpSpPr>
          <p:grpSpPr>
            <a:xfrm>
              <a:off x="1210050" y="1684486"/>
              <a:ext cx="2365913" cy="618385"/>
              <a:chOff x="5917774" y="1452286"/>
              <a:chExt cx="3692700" cy="618385"/>
            </a:xfrm>
          </p:grpSpPr>
          <p:sp>
            <p:nvSpPr>
              <p:cNvPr id="382" name="Google Shape;382;p28"/>
              <p:cNvSpPr txBox="1"/>
              <p:nvPr/>
            </p:nvSpPr>
            <p:spPr>
              <a:xfrm>
                <a:off x="5918047" y="1452286"/>
                <a:ext cx="26085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Outcome</a:t>
                </a:r>
                <a:endParaRPr b="1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3" name="Google Shape;383;p28"/>
              <p:cNvSpPr txBox="1"/>
              <p:nvPr/>
            </p:nvSpPr>
            <p:spPr>
              <a:xfrm>
                <a:off x="5917774" y="1679170"/>
                <a:ext cx="3692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Non-super teams are favored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4" name="Google Shape;384;p28"/>
            <p:cNvSpPr/>
            <p:nvPr/>
          </p:nvSpPr>
          <p:spPr>
            <a:xfrm>
              <a:off x="560250" y="1652985"/>
              <a:ext cx="649800" cy="565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385" name="Google Shape;385;p28"/>
          <p:cNvGrpSpPr/>
          <p:nvPr/>
        </p:nvGrpSpPr>
        <p:grpSpPr>
          <a:xfrm>
            <a:off x="4193334" y="2476954"/>
            <a:ext cx="4493529" cy="462944"/>
            <a:chOff x="457200" y="1563461"/>
            <a:chExt cx="3172500" cy="739409"/>
          </a:xfrm>
        </p:grpSpPr>
        <p:sp>
          <p:nvSpPr>
            <p:cNvPr id="386" name="Google Shape;386;p28"/>
            <p:cNvSpPr/>
            <p:nvPr/>
          </p:nvSpPr>
          <p:spPr>
            <a:xfrm>
              <a:off x="457200" y="1563461"/>
              <a:ext cx="3172500" cy="739200"/>
            </a:xfrm>
            <a:prstGeom prst="roundRect">
              <a:avLst>
                <a:gd fmla="val 0" name="adj"/>
              </a:avLst>
            </a:pr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</p:txBody>
        </p:sp>
        <p:grpSp>
          <p:nvGrpSpPr>
            <p:cNvPr id="387" name="Google Shape;387;p28"/>
            <p:cNvGrpSpPr/>
            <p:nvPr/>
          </p:nvGrpSpPr>
          <p:grpSpPr>
            <a:xfrm>
              <a:off x="1210050" y="1684486"/>
              <a:ext cx="2365913" cy="618385"/>
              <a:chOff x="5917774" y="1452286"/>
              <a:chExt cx="3692700" cy="618385"/>
            </a:xfrm>
          </p:grpSpPr>
          <p:sp>
            <p:nvSpPr>
              <p:cNvPr id="388" name="Google Shape;388;p28"/>
              <p:cNvSpPr txBox="1"/>
              <p:nvPr/>
            </p:nvSpPr>
            <p:spPr>
              <a:xfrm>
                <a:off x="5918047" y="1452286"/>
                <a:ext cx="2608500" cy="22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Outcome</a:t>
                </a:r>
                <a:endParaRPr b="1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9" name="Google Shape;389;p28"/>
              <p:cNvSpPr txBox="1"/>
              <p:nvPr/>
            </p:nvSpPr>
            <p:spPr>
              <a:xfrm>
                <a:off x="5917774" y="1679170"/>
                <a:ext cx="36927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Neither supers are non-supers are favored</a:t>
                </a:r>
                <a:endParaRPr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0" name="Google Shape;390;p28"/>
            <p:cNvSpPr/>
            <p:nvPr/>
          </p:nvSpPr>
          <p:spPr>
            <a:xfrm>
              <a:off x="560250" y="1652985"/>
              <a:ext cx="649800" cy="565500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>
                <a:solidFill>
                  <a:srgbClr val="000000"/>
                </a:solidFill>
              </a:endParaRPr>
            </a:p>
          </p:txBody>
        </p:sp>
      </p:grpSp>
      <p:cxnSp>
        <p:nvCxnSpPr>
          <p:cNvPr id="391" name="Google Shape;391;p28"/>
          <p:cNvCxnSpPr>
            <a:stCxn id="286" idx="1"/>
            <a:endCxn id="374" idx="1"/>
          </p:cNvCxnSpPr>
          <p:nvPr/>
        </p:nvCxnSpPr>
        <p:spPr>
          <a:xfrm flipH="1" rot="10800000">
            <a:off x="4161225" y="1689650"/>
            <a:ext cx="32100" cy="1750500"/>
          </a:xfrm>
          <a:prstGeom prst="bentConnector3">
            <a:avLst>
              <a:gd fmla="val -741822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2" name="Google Shape;392;p28"/>
          <p:cNvGrpSpPr/>
          <p:nvPr/>
        </p:nvGrpSpPr>
        <p:grpSpPr>
          <a:xfrm>
            <a:off x="4269524" y="3571700"/>
            <a:ext cx="4417501" cy="354000"/>
            <a:chOff x="4269524" y="3647900"/>
            <a:chExt cx="4417501" cy="3540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4421625" y="3647900"/>
              <a:ext cx="4265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Team reputation (star players might receive different treatment)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4269524" y="3754749"/>
              <a:ext cx="152101" cy="140303"/>
            </a:xfrm>
            <a:custGeom>
              <a:rect b="b" l="l" r="r" t="t"/>
              <a:pathLst>
                <a:path extrusionOk="0" h="2882" w="3029">
                  <a:moveTo>
                    <a:pt x="1506" y="0"/>
                  </a:moveTo>
                  <a:lnTo>
                    <a:pt x="1043" y="948"/>
                  </a:lnTo>
                  <a:lnTo>
                    <a:pt x="0" y="1108"/>
                  </a:lnTo>
                  <a:lnTo>
                    <a:pt x="762" y="1839"/>
                  </a:lnTo>
                  <a:lnTo>
                    <a:pt x="589" y="2882"/>
                  </a:lnTo>
                  <a:lnTo>
                    <a:pt x="589" y="2882"/>
                  </a:lnTo>
                  <a:lnTo>
                    <a:pt x="1523" y="2384"/>
                  </a:lnTo>
                  <a:lnTo>
                    <a:pt x="2458" y="2873"/>
                  </a:lnTo>
                  <a:lnTo>
                    <a:pt x="2276" y="1830"/>
                  </a:lnTo>
                  <a:lnTo>
                    <a:pt x="3029" y="1090"/>
                  </a:lnTo>
                  <a:lnTo>
                    <a:pt x="1982" y="943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8"/>
          <p:cNvGrpSpPr/>
          <p:nvPr/>
        </p:nvGrpSpPr>
        <p:grpSpPr>
          <a:xfrm>
            <a:off x="4269524" y="3896450"/>
            <a:ext cx="4373401" cy="354000"/>
            <a:chOff x="4269524" y="3967725"/>
            <a:chExt cx="4373401" cy="3540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4421625" y="3967725"/>
              <a:ext cx="422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Referee team dynamics</a:t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4269524" y="4074561"/>
              <a:ext cx="152101" cy="140303"/>
            </a:xfrm>
            <a:custGeom>
              <a:rect b="b" l="l" r="r" t="t"/>
              <a:pathLst>
                <a:path extrusionOk="0" h="2882" w="3029">
                  <a:moveTo>
                    <a:pt x="1506" y="0"/>
                  </a:moveTo>
                  <a:lnTo>
                    <a:pt x="1043" y="948"/>
                  </a:lnTo>
                  <a:lnTo>
                    <a:pt x="0" y="1108"/>
                  </a:lnTo>
                  <a:lnTo>
                    <a:pt x="762" y="1839"/>
                  </a:lnTo>
                  <a:lnTo>
                    <a:pt x="589" y="2882"/>
                  </a:lnTo>
                  <a:lnTo>
                    <a:pt x="589" y="2882"/>
                  </a:lnTo>
                  <a:lnTo>
                    <a:pt x="1523" y="2384"/>
                  </a:lnTo>
                  <a:lnTo>
                    <a:pt x="2458" y="2873"/>
                  </a:lnTo>
                  <a:lnTo>
                    <a:pt x="2276" y="1830"/>
                  </a:lnTo>
                  <a:lnTo>
                    <a:pt x="3029" y="1090"/>
                  </a:lnTo>
                  <a:lnTo>
                    <a:pt x="1982" y="943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28"/>
          <p:cNvSpPr txBox="1"/>
          <p:nvPr>
            <p:ph type="title"/>
          </p:nvPr>
        </p:nvSpPr>
        <p:spPr>
          <a:xfrm>
            <a:off x="1539300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Question and Possible Outcome</a:t>
            </a:r>
            <a:endParaRPr sz="19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NBA Game Biased or not</a:t>
            </a:r>
            <a:r>
              <a:rPr lang="en"/>
              <a:t> in the Last 2-minute Call of the Game?</a:t>
            </a:r>
            <a:endParaRPr sz="2400"/>
          </a:p>
        </p:txBody>
      </p:sp>
      <p:sp>
        <p:nvSpPr>
          <p:cNvPr id="404" name="Google Shape;404;p29"/>
          <p:cNvSpPr/>
          <p:nvPr/>
        </p:nvSpPr>
        <p:spPr>
          <a:xfrm>
            <a:off x="458104" y="105600"/>
            <a:ext cx="1081200" cy="304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475200" y="3226050"/>
            <a:ext cx="5220300" cy="1269600"/>
          </a:xfrm>
          <a:prstGeom prst="roundRect">
            <a:avLst>
              <a:gd fmla="val 0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6" name="Google Shape;406;p29"/>
          <p:cNvSpPr/>
          <p:nvPr/>
        </p:nvSpPr>
        <p:spPr>
          <a:xfrm>
            <a:off x="475200" y="1563700"/>
            <a:ext cx="5220300" cy="1302600"/>
          </a:xfrm>
          <a:prstGeom prst="roundRect">
            <a:avLst>
              <a:gd fmla="val 0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407" name="Google Shape;407;p29"/>
          <p:cNvGrpSpPr/>
          <p:nvPr/>
        </p:nvGrpSpPr>
        <p:grpSpPr>
          <a:xfrm>
            <a:off x="1604022" y="1587686"/>
            <a:ext cx="2962640" cy="2907951"/>
            <a:chOff x="2755500" y="1224637"/>
            <a:chExt cx="3632912" cy="3632668"/>
          </a:xfrm>
        </p:grpSpPr>
        <p:sp>
          <p:nvSpPr>
            <p:cNvPr id="408" name="Google Shape;408;p29"/>
            <p:cNvSpPr/>
            <p:nvPr/>
          </p:nvSpPr>
          <p:spPr>
            <a:xfrm>
              <a:off x="2755500" y="1224637"/>
              <a:ext cx="3632912" cy="3632668"/>
            </a:xfrm>
            <a:custGeom>
              <a:rect b="b" l="l" r="r" t="t"/>
              <a:pathLst>
                <a:path extrusionOk="0" h="74459" w="74464">
                  <a:moveTo>
                    <a:pt x="37232" y="0"/>
                  </a:moveTo>
                  <a:cubicBezTo>
                    <a:pt x="32211" y="0"/>
                    <a:pt x="27336" y="987"/>
                    <a:pt x="22734" y="2934"/>
                  </a:cubicBezTo>
                  <a:cubicBezTo>
                    <a:pt x="18300" y="4812"/>
                    <a:pt x="14321" y="7490"/>
                    <a:pt x="10906" y="10906"/>
                  </a:cubicBezTo>
                  <a:cubicBezTo>
                    <a:pt x="7495" y="14321"/>
                    <a:pt x="4812" y="18300"/>
                    <a:pt x="2934" y="22734"/>
                  </a:cubicBezTo>
                  <a:cubicBezTo>
                    <a:pt x="987" y="27336"/>
                    <a:pt x="0" y="32211"/>
                    <a:pt x="0" y="37232"/>
                  </a:cubicBezTo>
                  <a:cubicBezTo>
                    <a:pt x="0" y="42248"/>
                    <a:pt x="987" y="47127"/>
                    <a:pt x="2934" y="51725"/>
                  </a:cubicBezTo>
                  <a:cubicBezTo>
                    <a:pt x="4812" y="56164"/>
                    <a:pt x="7495" y="60143"/>
                    <a:pt x="10906" y="63558"/>
                  </a:cubicBezTo>
                  <a:cubicBezTo>
                    <a:pt x="14321" y="66969"/>
                    <a:pt x="18300" y="69652"/>
                    <a:pt x="22734" y="71525"/>
                  </a:cubicBezTo>
                  <a:cubicBezTo>
                    <a:pt x="27336" y="73472"/>
                    <a:pt x="32211" y="74459"/>
                    <a:pt x="37232" y="74459"/>
                  </a:cubicBezTo>
                  <a:cubicBezTo>
                    <a:pt x="42252" y="74459"/>
                    <a:pt x="47127" y="73472"/>
                    <a:pt x="51730" y="71525"/>
                  </a:cubicBezTo>
                  <a:cubicBezTo>
                    <a:pt x="56164" y="69652"/>
                    <a:pt x="60143" y="66969"/>
                    <a:pt x="63558" y="63558"/>
                  </a:cubicBezTo>
                  <a:cubicBezTo>
                    <a:pt x="66969" y="60143"/>
                    <a:pt x="69652" y="56164"/>
                    <a:pt x="71530" y="51725"/>
                  </a:cubicBezTo>
                  <a:cubicBezTo>
                    <a:pt x="73476" y="47127"/>
                    <a:pt x="74463" y="42248"/>
                    <a:pt x="74463" y="37232"/>
                  </a:cubicBezTo>
                  <a:cubicBezTo>
                    <a:pt x="74463" y="32211"/>
                    <a:pt x="73476" y="27336"/>
                    <a:pt x="71530" y="22734"/>
                  </a:cubicBezTo>
                  <a:cubicBezTo>
                    <a:pt x="69652" y="18300"/>
                    <a:pt x="66969" y="14321"/>
                    <a:pt x="63558" y="10906"/>
                  </a:cubicBezTo>
                  <a:cubicBezTo>
                    <a:pt x="60143" y="7490"/>
                    <a:pt x="56164" y="4812"/>
                    <a:pt x="51730" y="2934"/>
                  </a:cubicBezTo>
                  <a:cubicBezTo>
                    <a:pt x="47127" y="987"/>
                    <a:pt x="42252" y="0"/>
                    <a:pt x="37232" y="0"/>
                  </a:cubicBez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3125361" y="1594498"/>
              <a:ext cx="2893196" cy="2893196"/>
            </a:xfrm>
            <a:custGeom>
              <a:rect b="b" l="l" r="r" t="t"/>
              <a:pathLst>
                <a:path extrusionOk="0" h="59302" w="59302">
                  <a:moveTo>
                    <a:pt x="29651" y="0"/>
                  </a:moveTo>
                  <a:cubicBezTo>
                    <a:pt x="25653" y="0"/>
                    <a:pt x="21770" y="783"/>
                    <a:pt x="18109" y="2333"/>
                  </a:cubicBezTo>
                  <a:cubicBezTo>
                    <a:pt x="14575" y="3829"/>
                    <a:pt x="11406" y="5962"/>
                    <a:pt x="8686" y="8682"/>
                  </a:cubicBezTo>
                  <a:cubicBezTo>
                    <a:pt x="5967" y="11406"/>
                    <a:pt x="3829" y="14575"/>
                    <a:pt x="2333" y="18104"/>
                  </a:cubicBezTo>
                  <a:cubicBezTo>
                    <a:pt x="787" y="21765"/>
                    <a:pt x="0" y="25649"/>
                    <a:pt x="0" y="29651"/>
                  </a:cubicBezTo>
                  <a:cubicBezTo>
                    <a:pt x="0" y="33648"/>
                    <a:pt x="787" y="37532"/>
                    <a:pt x="2333" y="41193"/>
                  </a:cubicBezTo>
                  <a:cubicBezTo>
                    <a:pt x="3829" y="44726"/>
                    <a:pt x="5967" y="47896"/>
                    <a:pt x="8686" y="50615"/>
                  </a:cubicBezTo>
                  <a:cubicBezTo>
                    <a:pt x="11406" y="53335"/>
                    <a:pt x="14575" y="55472"/>
                    <a:pt x="18109" y="56964"/>
                  </a:cubicBezTo>
                  <a:cubicBezTo>
                    <a:pt x="21770" y="58515"/>
                    <a:pt x="25653" y="59301"/>
                    <a:pt x="29651" y="59301"/>
                  </a:cubicBezTo>
                  <a:cubicBezTo>
                    <a:pt x="33648" y="59301"/>
                    <a:pt x="37532" y="58515"/>
                    <a:pt x="41193" y="56964"/>
                  </a:cubicBezTo>
                  <a:cubicBezTo>
                    <a:pt x="44726" y="55472"/>
                    <a:pt x="47896" y="53335"/>
                    <a:pt x="50615" y="50615"/>
                  </a:cubicBezTo>
                  <a:cubicBezTo>
                    <a:pt x="53335" y="47896"/>
                    <a:pt x="55472" y="44726"/>
                    <a:pt x="56968" y="41193"/>
                  </a:cubicBezTo>
                  <a:cubicBezTo>
                    <a:pt x="58515" y="37532"/>
                    <a:pt x="59301" y="33648"/>
                    <a:pt x="59301" y="29651"/>
                  </a:cubicBezTo>
                  <a:cubicBezTo>
                    <a:pt x="59301" y="25649"/>
                    <a:pt x="58515" y="21765"/>
                    <a:pt x="56968" y="18104"/>
                  </a:cubicBezTo>
                  <a:cubicBezTo>
                    <a:pt x="55472" y="14575"/>
                    <a:pt x="53335" y="11406"/>
                    <a:pt x="50615" y="8682"/>
                  </a:cubicBezTo>
                  <a:cubicBezTo>
                    <a:pt x="47896" y="5962"/>
                    <a:pt x="44726" y="3829"/>
                    <a:pt x="41193" y="2333"/>
                  </a:cubicBezTo>
                  <a:cubicBezTo>
                    <a:pt x="37532" y="783"/>
                    <a:pt x="33648" y="0"/>
                    <a:pt x="29651" y="0"/>
                  </a:cubicBez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9"/>
          <p:cNvSpPr txBox="1"/>
          <p:nvPr/>
        </p:nvSpPr>
        <p:spPr>
          <a:xfrm>
            <a:off x="1920488" y="2280575"/>
            <a:ext cx="23505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super teams treated more favorably than non-super teams by the referee during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last two minutes of NBA games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suggesting a potential bias of favoring fan’s favorite teams in officiating decisions?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048" y="4678400"/>
            <a:ext cx="1597527" cy="38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29"/>
          <p:cNvGrpSpPr/>
          <p:nvPr/>
        </p:nvGrpSpPr>
        <p:grpSpPr>
          <a:xfrm>
            <a:off x="4511400" y="1563703"/>
            <a:ext cx="1081161" cy="1186464"/>
            <a:chOff x="-2786030" y="1418036"/>
            <a:chExt cx="2811130" cy="830101"/>
          </a:xfrm>
        </p:grpSpPr>
        <p:sp>
          <p:nvSpPr>
            <p:cNvPr id="413" name="Google Shape;413;p29"/>
            <p:cNvSpPr txBox="1"/>
            <p:nvPr/>
          </p:nvSpPr>
          <p:spPr>
            <a:xfrm>
              <a:off x="-2785900" y="1418036"/>
              <a:ext cx="28110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Y</a:t>
              </a:r>
              <a:endParaRPr b="1" sz="12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4" name="Google Shape;414;p29"/>
            <p:cNvSpPr txBox="1"/>
            <p:nvPr/>
          </p:nvSpPr>
          <p:spPr>
            <a:xfrm>
              <a:off x="-2786030" y="1631337"/>
              <a:ext cx="28110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Whether the team is favored by referee  in wrong call? (0/1 binary variable)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p29"/>
          <p:cNvGrpSpPr/>
          <p:nvPr/>
        </p:nvGrpSpPr>
        <p:grpSpPr>
          <a:xfrm>
            <a:off x="501800" y="1587800"/>
            <a:ext cx="1233880" cy="1006004"/>
            <a:chOff x="-3075240" y="1418039"/>
            <a:chExt cx="3100200" cy="830310"/>
          </a:xfrm>
        </p:grpSpPr>
        <p:sp>
          <p:nvSpPr>
            <p:cNvPr id="416" name="Google Shape;416;p29"/>
            <p:cNvSpPr txBox="1"/>
            <p:nvPr/>
          </p:nvSpPr>
          <p:spPr>
            <a:xfrm>
              <a:off x="-3075240" y="1418039"/>
              <a:ext cx="31002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Favored</a:t>
              </a:r>
              <a:endParaRPr b="1"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7" name="Google Shape;417;p29"/>
            <p:cNvSpPr txBox="1"/>
            <p:nvPr/>
          </p:nvSpPr>
          <p:spPr>
            <a:xfrm>
              <a:off x="-3075217" y="1621049"/>
              <a:ext cx="29736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1. Committing team in Incorrect Non-call (INC)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2. Disadvantaged team in Incorrect Call (IC)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8" name="Google Shape;418;p29"/>
          <p:cNvGrpSpPr/>
          <p:nvPr/>
        </p:nvGrpSpPr>
        <p:grpSpPr>
          <a:xfrm>
            <a:off x="522957" y="3308345"/>
            <a:ext cx="1233792" cy="996545"/>
            <a:chOff x="-2786028" y="1418041"/>
            <a:chExt cx="2811100" cy="1246305"/>
          </a:xfrm>
        </p:grpSpPr>
        <p:sp>
          <p:nvSpPr>
            <p:cNvPr id="419" name="Google Shape;419;p29"/>
            <p:cNvSpPr txBox="1"/>
            <p:nvPr/>
          </p:nvSpPr>
          <p:spPr>
            <a:xfrm>
              <a:off x="-2785928" y="1418041"/>
              <a:ext cx="28110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Data: L2M</a:t>
              </a:r>
              <a:endParaRPr b="1"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0" name="Google Shape;420;p29"/>
            <p:cNvSpPr txBox="1"/>
            <p:nvPr/>
          </p:nvSpPr>
          <p:spPr>
            <a:xfrm>
              <a:off x="-2786028" y="1696846"/>
              <a:ext cx="2811000" cy="9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Last Two Minute Report (L2M): review the decisions made by referees in the last 2 minutes of a close game 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4511345" y="3308294"/>
            <a:ext cx="1081155" cy="996520"/>
            <a:chOff x="-2786044" y="1418041"/>
            <a:chExt cx="2811116" cy="830226"/>
          </a:xfrm>
        </p:grpSpPr>
        <p:sp>
          <p:nvSpPr>
            <p:cNvPr id="422" name="Google Shape;422;p29"/>
            <p:cNvSpPr txBox="1"/>
            <p:nvPr/>
          </p:nvSpPr>
          <p:spPr>
            <a:xfrm>
              <a:off x="-2785928" y="1418041"/>
              <a:ext cx="28110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</a:t>
              </a:r>
              <a:endParaRPr b="1"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-2786044" y="1696867"/>
              <a:ext cx="28110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How many Super stars on the team?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4" name="Google Shape;424;p29"/>
          <p:cNvSpPr/>
          <p:nvPr/>
        </p:nvSpPr>
        <p:spPr>
          <a:xfrm rot="-5400000">
            <a:off x="5946732" y="1922039"/>
            <a:ext cx="3019029" cy="2350443"/>
          </a:xfrm>
          <a:custGeom>
            <a:rect b="b" l="l" r="r" t="t"/>
            <a:pathLst>
              <a:path extrusionOk="0" h="31575" w="52307">
                <a:moveTo>
                  <a:pt x="0" y="31574"/>
                </a:moveTo>
                <a:lnTo>
                  <a:pt x="52306" y="31574"/>
                </a:lnTo>
                <a:lnTo>
                  <a:pt x="5230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 rot="-5400000">
            <a:off x="5989006" y="1879713"/>
            <a:ext cx="3020206" cy="2436169"/>
          </a:xfrm>
          <a:custGeom>
            <a:rect b="b" l="l" r="r" t="t"/>
            <a:pathLst>
              <a:path extrusionOk="0" h="31575" w="52307">
                <a:moveTo>
                  <a:pt x="51947" y="355"/>
                </a:moveTo>
                <a:lnTo>
                  <a:pt x="51947" y="31219"/>
                </a:lnTo>
                <a:lnTo>
                  <a:pt x="355" y="31219"/>
                </a:lnTo>
                <a:lnTo>
                  <a:pt x="355" y="355"/>
                </a:lnTo>
                <a:close/>
                <a:moveTo>
                  <a:pt x="0" y="0"/>
                </a:moveTo>
                <a:lnTo>
                  <a:pt x="0" y="31574"/>
                </a:lnTo>
                <a:lnTo>
                  <a:pt x="52306" y="31574"/>
                </a:lnTo>
                <a:lnTo>
                  <a:pt x="5230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 rot="-5400000">
            <a:off x="7446371" y="1759835"/>
            <a:ext cx="19734" cy="2324017"/>
          </a:xfrm>
          <a:custGeom>
            <a:rect b="b" l="l" r="r" t="t"/>
            <a:pathLst>
              <a:path extrusionOk="0" h="31220" w="355">
                <a:moveTo>
                  <a:pt x="0" y="1"/>
                </a:moveTo>
                <a:lnTo>
                  <a:pt x="0" y="31220"/>
                </a:lnTo>
                <a:lnTo>
                  <a:pt x="355" y="31220"/>
                </a:lnTo>
                <a:lnTo>
                  <a:pt x="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7225898" y="2682830"/>
            <a:ext cx="518900" cy="467938"/>
            <a:chOff x="7149890" y="2813168"/>
            <a:chExt cx="612343" cy="457283"/>
          </a:xfrm>
        </p:grpSpPr>
        <p:sp>
          <p:nvSpPr>
            <p:cNvPr id="428" name="Google Shape;428;p29"/>
            <p:cNvSpPr/>
            <p:nvPr/>
          </p:nvSpPr>
          <p:spPr>
            <a:xfrm rot="-5400000">
              <a:off x="7227420" y="2735638"/>
              <a:ext cx="457283" cy="612343"/>
            </a:xfrm>
            <a:custGeom>
              <a:rect b="b" l="l" r="r" t="t"/>
              <a:pathLst>
                <a:path extrusionOk="0" h="8226" w="8226">
                  <a:moveTo>
                    <a:pt x="4115" y="360"/>
                  </a:moveTo>
                  <a:cubicBezTo>
                    <a:pt x="6183" y="360"/>
                    <a:pt x="7871" y="2043"/>
                    <a:pt x="7871" y="4115"/>
                  </a:cubicBezTo>
                  <a:cubicBezTo>
                    <a:pt x="7871" y="6183"/>
                    <a:pt x="6183" y="7871"/>
                    <a:pt x="4115" y="7871"/>
                  </a:cubicBezTo>
                  <a:cubicBezTo>
                    <a:pt x="2043" y="7871"/>
                    <a:pt x="360" y="6183"/>
                    <a:pt x="360" y="4115"/>
                  </a:cubicBezTo>
                  <a:cubicBezTo>
                    <a:pt x="360" y="2043"/>
                    <a:pt x="2043" y="360"/>
                    <a:pt x="4115" y="360"/>
                  </a:cubicBezTo>
                  <a:close/>
                  <a:moveTo>
                    <a:pt x="4115" y="1"/>
                  </a:moveTo>
                  <a:cubicBezTo>
                    <a:pt x="1848" y="1"/>
                    <a:pt x="1" y="1848"/>
                    <a:pt x="1" y="4115"/>
                  </a:cubicBezTo>
                  <a:cubicBezTo>
                    <a:pt x="1" y="6382"/>
                    <a:pt x="1848" y="8225"/>
                    <a:pt x="4115" y="8225"/>
                  </a:cubicBezTo>
                  <a:cubicBezTo>
                    <a:pt x="6382" y="8225"/>
                    <a:pt x="8225" y="6382"/>
                    <a:pt x="8225" y="4115"/>
                  </a:cubicBezTo>
                  <a:cubicBezTo>
                    <a:pt x="8225" y="1848"/>
                    <a:pt x="6382" y="1"/>
                    <a:pt x="4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 rot="-5400000">
              <a:off x="7247480" y="2762408"/>
              <a:ext cx="417536" cy="558523"/>
            </a:xfrm>
            <a:custGeom>
              <a:rect b="b" l="l" r="r" t="t"/>
              <a:pathLst>
                <a:path extrusionOk="0" h="7503" w="7511">
                  <a:moveTo>
                    <a:pt x="3933" y="7502"/>
                  </a:moveTo>
                  <a:cubicBezTo>
                    <a:pt x="5923" y="7407"/>
                    <a:pt x="7511" y="5763"/>
                    <a:pt x="7511" y="3751"/>
                  </a:cubicBezTo>
                  <a:lnTo>
                    <a:pt x="7511" y="3751"/>
                  </a:lnTo>
                  <a:cubicBezTo>
                    <a:pt x="7511" y="1739"/>
                    <a:pt x="5923" y="91"/>
                    <a:pt x="3933" y="0"/>
                  </a:cubicBezTo>
                  <a:lnTo>
                    <a:pt x="3933" y="0"/>
                  </a:lnTo>
                  <a:close/>
                  <a:moveTo>
                    <a:pt x="0" y="3751"/>
                  </a:moveTo>
                  <a:cubicBezTo>
                    <a:pt x="0" y="5763"/>
                    <a:pt x="1588" y="7407"/>
                    <a:pt x="3578" y="7502"/>
                  </a:cubicBezTo>
                  <a:lnTo>
                    <a:pt x="3578" y="7502"/>
                  </a:lnTo>
                  <a:lnTo>
                    <a:pt x="3578" y="0"/>
                  </a:lnTo>
                  <a:cubicBezTo>
                    <a:pt x="1588" y="91"/>
                    <a:pt x="0" y="1739"/>
                    <a:pt x="0" y="3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 rot="-5400000">
              <a:off x="7344451" y="2892231"/>
              <a:ext cx="224194" cy="298877"/>
            </a:xfrm>
            <a:custGeom>
              <a:rect b="b" l="l" r="r" t="t"/>
              <a:pathLst>
                <a:path extrusionOk="0" h="4015" w="4033">
                  <a:moveTo>
                    <a:pt x="1839" y="0"/>
                  </a:moveTo>
                  <a:cubicBezTo>
                    <a:pt x="809" y="91"/>
                    <a:pt x="0" y="952"/>
                    <a:pt x="0" y="2008"/>
                  </a:cubicBezTo>
                  <a:cubicBezTo>
                    <a:pt x="0" y="3059"/>
                    <a:pt x="809" y="3924"/>
                    <a:pt x="1839" y="4015"/>
                  </a:cubicBezTo>
                  <a:lnTo>
                    <a:pt x="1839" y="0"/>
                  </a:lnTo>
                  <a:close/>
                  <a:moveTo>
                    <a:pt x="2194" y="0"/>
                  </a:moveTo>
                  <a:lnTo>
                    <a:pt x="2194" y="4015"/>
                  </a:lnTo>
                  <a:cubicBezTo>
                    <a:pt x="3223" y="3924"/>
                    <a:pt x="4033" y="3059"/>
                    <a:pt x="4033" y="2008"/>
                  </a:cubicBezTo>
                  <a:cubicBezTo>
                    <a:pt x="4033" y="952"/>
                    <a:pt x="3223" y="91"/>
                    <a:pt x="2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/>
        </p:nvSpPr>
        <p:spPr>
          <a:xfrm>
            <a:off x="6380495" y="1722267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6456694" y="3118719"/>
            <a:ext cx="213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b="1" lang="en" sz="1100">
                <a:solidFill>
                  <a:srgbClr val="DB271B"/>
                </a:solidFill>
                <a:latin typeface="Roboto"/>
                <a:ea typeface="Roboto"/>
                <a:cs typeface="Roboto"/>
                <a:sym typeface="Roboto"/>
              </a:rPr>
              <a:t>top 10 players by </a:t>
            </a:r>
            <a:r>
              <a:rPr b="1" lang="en" sz="1100">
                <a:solidFill>
                  <a:srgbClr val="DB271B"/>
                </a:solidFill>
                <a:latin typeface="Roboto"/>
                <a:ea typeface="Roboto"/>
                <a:cs typeface="Roboto"/>
                <a:sym typeface="Roboto"/>
              </a:rPr>
              <a:t>jersey</a:t>
            </a:r>
            <a:r>
              <a:rPr b="1" lang="en" sz="1100">
                <a:solidFill>
                  <a:srgbClr val="DB271B"/>
                </a:solidFill>
                <a:latin typeface="Roboto"/>
                <a:ea typeface="Roboto"/>
                <a:cs typeface="Roboto"/>
                <a:sym typeface="Roboto"/>
              </a:rPr>
              <a:t> sales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(Super Players) in each season and their team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For team that have more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number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of Super Players, it is the Super Team in that game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3" name="Google Shape;433;p29"/>
          <p:cNvSpPr txBox="1"/>
          <p:nvPr>
            <p:ph type="title"/>
          </p:nvPr>
        </p:nvSpPr>
        <p:spPr>
          <a:xfrm>
            <a:off x="1539300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Context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434" name="Google Shape;434;p29"/>
          <p:cNvSpPr txBox="1"/>
          <p:nvPr/>
        </p:nvSpPr>
        <p:spPr>
          <a:xfrm>
            <a:off x="6428144" y="2178803"/>
            <a:ext cx="2114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Define Super-teams</a:t>
            </a:r>
            <a:endParaRPr b="1" sz="19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40" name="Google Shape;4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273" y="46991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Ideal Experiment to Examine the Issue?</a:t>
            </a:r>
            <a:r>
              <a:rPr lang="en"/>
              <a:t> </a:t>
            </a:r>
            <a:endParaRPr sz="2400"/>
          </a:p>
        </p:txBody>
      </p:sp>
      <p:sp>
        <p:nvSpPr>
          <p:cNvPr id="442" name="Google Shape;442;p30"/>
          <p:cNvSpPr txBox="1"/>
          <p:nvPr>
            <p:ph type="title"/>
          </p:nvPr>
        </p:nvSpPr>
        <p:spPr>
          <a:xfrm>
            <a:off x="1539300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Experiment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803525" y="1044650"/>
            <a:ext cx="2830200" cy="633000"/>
          </a:xfrm>
          <a:prstGeom prst="rect">
            <a:avLst/>
          </a:prstGeom>
          <a:solidFill>
            <a:srgbClr val="FF57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Run Regular Regression</a:t>
            </a:r>
            <a:endParaRPr b="1"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457200" y="1968750"/>
            <a:ext cx="32172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X:</a:t>
            </a:r>
            <a:r>
              <a:rPr lang="en">
                <a:solidFill>
                  <a:schemeClr val="dk1"/>
                </a:solidFill>
              </a:rPr>
              <a:t> Number of super player in team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Y:</a:t>
            </a:r>
            <a:r>
              <a:rPr lang="en">
                <a:solidFill>
                  <a:schemeClr val="dk1"/>
                </a:solidFill>
              </a:rPr>
              <a:t> Whether the team get favored call or not (0/1 - binary outcome)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Alpha</a:t>
            </a:r>
            <a:r>
              <a:rPr lang="en">
                <a:solidFill>
                  <a:schemeClr val="dk1"/>
                </a:solidFill>
              </a:rPr>
              <a:t>: 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5" name="Google Shape;445;p30"/>
          <p:cNvSpPr txBox="1"/>
          <p:nvPr/>
        </p:nvSpPr>
        <p:spPr>
          <a:xfrm>
            <a:off x="5150100" y="1044650"/>
            <a:ext cx="2767200" cy="633000"/>
          </a:xfrm>
          <a:prstGeom prst="rect">
            <a:avLst/>
          </a:prstGeom>
          <a:solidFill>
            <a:srgbClr val="00B7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Evaluate the Correlation</a:t>
            </a:r>
            <a:endParaRPr b="1" sz="2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457200" y="3056675"/>
            <a:ext cx="3255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checked other variables that may affect the result: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Home court advantage</a:t>
            </a:r>
            <a:r>
              <a:rPr lang="en" sz="1200">
                <a:solidFill>
                  <a:schemeClr val="dk1"/>
                </a:solidFill>
              </a:rPr>
              <a:t> (home vs away)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 </a:t>
            </a:r>
            <a:r>
              <a:rPr b="1" lang="en" sz="1200">
                <a:solidFill>
                  <a:schemeClr val="dk1"/>
                </a:solidFill>
              </a:rPr>
              <a:t>Playoffs</a:t>
            </a:r>
            <a:r>
              <a:rPr lang="en" sz="1200">
                <a:solidFill>
                  <a:schemeClr val="dk1"/>
                </a:solidFill>
              </a:rPr>
              <a:t> vs </a:t>
            </a:r>
            <a:r>
              <a:rPr b="1" lang="en" sz="1200">
                <a:solidFill>
                  <a:schemeClr val="dk1"/>
                </a:solidFill>
              </a:rPr>
              <a:t>Regular</a:t>
            </a:r>
            <a:r>
              <a:rPr lang="en" sz="1200">
                <a:solidFill>
                  <a:schemeClr val="dk1"/>
                </a:solidFill>
              </a:rPr>
              <a:t> season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 Decisions (</a:t>
            </a:r>
            <a:r>
              <a:rPr b="1" lang="en" sz="1200">
                <a:solidFill>
                  <a:schemeClr val="dk1"/>
                </a:solidFill>
              </a:rPr>
              <a:t>IC</a:t>
            </a:r>
            <a:r>
              <a:rPr lang="en" sz="1200">
                <a:solidFill>
                  <a:schemeClr val="dk1"/>
                </a:solidFill>
              </a:rPr>
              <a:t> or </a:t>
            </a:r>
            <a:r>
              <a:rPr b="1" lang="en" sz="1200">
                <a:solidFill>
                  <a:schemeClr val="dk1"/>
                </a:solidFill>
              </a:rPr>
              <a:t>INC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25" y="2204400"/>
            <a:ext cx="5354875" cy="17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253" y="4719375"/>
            <a:ext cx="1514546" cy="3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31"/>
          <p:cNvGrpSpPr/>
          <p:nvPr/>
        </p:nvGrpSpPr>
        <p:grpSpPr>
          <a:xfrm rot="-5400000">
            <a:off x="2772178" y="1854491"/>
            <a:ext cx="3599637" cy="2172913"/>
            <a:chOff x="2772353" y="2376646"/>
            <a:chExt cx="3599637" cy="2172913"/>
          </a:xfrm>
        </p:grpSpPr>
        <p:sp>
          <p:nvSpPr>
            <p:cNvPr id="454" name="Google Shape;454;p31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0" y="31574"/>
                  </a:moveTo>
                  <a:lnTo>
                    <a:pt x="52306" y="31574"/>
                  </a:lnTo>
                  <a:lnTo>
                    <a:pt x="523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8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51947" y="355"/>
                  </a:moveTo>
                  <a:lnTo>
                    <a:pt x="51947" y="31219"/>
                  </a:lnTo>
                  <a:lnTo>
                    <a:pt x="355" y="31219"/>
                  </a:lnTo>
                  <a:lnTo>
                    <a:pt x="355" y="355"/>
                  </a:lnTo>
                  <a:close/>
                  <a:moveTo>
                    <a:pt x="0" y="0"/>
                  </a:moveTo>
                  <a:lnTo>
                    <a:pt x="0" y="31574"/>
                  </a:lnTo>
                  <a:lnTo>
                    <a:pt x="52306" y="31574"/>
                  </a:lnTo>
                  <a:lnTo>
                    <a:pt x="5230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559949" y="2388827"/>
              <a:ext cx="24430" cy="2148482"/>
            </a:xfrm>
            <a:custGeom>
              <a:rect b="b" l="l" r="r" t="t"/>
              <a:pathLst>
                <a:path extrusionOk="0" h="31220" w="355">
                  <a:moveTo>
                    <a:pt x="0" y="1"/>
                  </a:moveTo>
                  <a:lnTo>
                    <a:pt x="0" y="31220"/>
                  </a:lnTo>
                  <a:lnTo>
                    <a:pt x="355" y="31220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288947" y="3179895"/>
              <a:ext cx="566093" cy="566093"/>
            </a:xfrm>
            <a:custGeom>
              <a:rect b="b" l="l" r="r" t="t"/>
              <a:pathLst>
                <a:path extrusionOk="0" h="8226" w="8226">
                  <a:moveTo>
                    <a:pt x="4115" y="360"/>
                  </a:moveTo>
                  <a:cubicBezTo>
                    <a:pt x="6183" y="360"/>
                    <a:pt x="7871" y="2043"/>
                    <a:pt x="7871" y="4115"/>
                  </a:cubicBezTo>
                  <a:cubicBezTo>
                    <a:pt x="7871" y="6183"/>
                    <a:pt x="6183" y="7871"/>
                    <a:pt x="4115" y="7871"/>
                  </a:cubicBezTo>
                  <a:cubicBezTo>
                    <a:pt x="2043" y="7871"/>
                    <a:pt x="360" y="6183"/>
                    <a:pt x="360" y="4115"/>
                  </a:cubicBezTo>
                  <a:cubicBezTo>
                    <a:pt x="360" y="2043"/>
                    <a:pt x="2043" y="360"/>
                    <a:pt x="4115" y="360"/>
                  </a:cubicBezTo>
                  <a:close/>
                  <a:moveTo>
                    <a:pt x="4115" y="1"/>
                  </a:moveTo>
                  <a:cubicBezTo>
                    <a:pt x="1848" y="1"/>
                    <a:pt x="1" y="1848"/>
                    <a:pt x="1" y="4115"/>
                  </a:cubicBezTo>
                  <a:cubicBezTo>
                    <a:pt x="1" y="6382"/>
                    <a:pt x="1848" y="8225"/>
                    <a:pt x="4115" y="8225"/>
                  </a:cubicBezTo>
                  <a:cubicBezTo>
                    <a:pt x="6382" y="8225"/>
                    <a:pt x="8225" y="6382"/>
                    <a:pt x="8225" y="4115"/>
                  </a:cubicBezTo>
                  <a:cubicBezTo>
                    <a:pt x="8225" y="1848"/>
                    <a:pt x="6382" y="1"/>
                    <a:pt x="4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786943" y="2569889"/>
              <a:ext cx="1095093" cy="1786158"/>
            </a:xfrm>
            <a:custGeom>
              <a:rect b="b" l="l" r="r" t="t"/>
              <a:pathLst>
                <a:path extrusionOk="0" h="25955" w="15913">
                  <a:moveTo>
                    <a:pt x="0" y="0"/>
                  </a:moveTo>
                  <a:lnTo>
                    <a:pt x="0" y="355"/>
                  </a:lnTo>
                  <a:lnTo>
                    <a:pt x="2934" y="355"/>
                  </a:lnTo>
                  <a:cubicBezTo>
                    <a:pt x="9895" y="355"/>
                    <a:pt x="15558" y="6018"/>
                    <a:pt x="15558" y="12979"/>
                  </a:cubicBezTo>
                  <a:cubicBezTo>
                    <a:pt x="15558" y="19936"/>
                    <a:pt x="9895" y="25599"/>
                    <a:pt x="2934" y="25599"/>
                  </a:cubicBezTo>
                  <a:lnTo>
                    <a:pt x="0" y="25599"/>
                  </a:lnTo>
                  <a:lnTo>
                    <a:pt x="0" y="25954"/>
                  </a:lnTo>
                  <a:lnTo>
                    <a:pt x="2934" y="25954"/>
                  </a:lnTo>
                  <a:cubicBezTo>
                    <a:pt x="6403" y="25954"/>
                    <a:pt x="9661" y="24604"/>
                    <a:pt x="12110" y="22155"/>
                  </a:cubicBezTo>
                  <a:cubicBezTo>
                    <a:pt x="14563" y="19702"/>
                    <a:pt x="15913" y="16445"/>
                    <a:pt x="15913" y="12979"/>
                  </a:cubicBezTo>
                  <a:cubicBezTo>
                    <a:pt x="15913" y="9514"/>
                    <a:pt x="14563" y="6252"/>
                    <a:pt x="12110" y="3803"/>
                  </a:cubicBezTo>
                  <a:cubicBezTo>
                    <a:pt x="9661" y="1350"/>
                    <a:pt x="6403" y="0"/>
                    <a:pt x="2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786598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1" y="1"/>
                  </a:moveTo>
                  <a:lnTo>
                    <a:pt x="1" y="356"/>
                  </a:lnTo>
                  <a:lnTo>
                    <a:pt x="11829" y="356"/>
                  </a:lnTo>
                  <a:cubicBezTo>
                    <a:pt x="13889" y="356"/>
                    <a:pt x="15563" y="2030"/>
                    <a:pt x="15563" y="4089"/>
                  </a:cubicBezTo>
                  <a:cubicBezTo>
                    <a:pt x="15563" y="6149"/>
                    <a:pt x="13889" y="7823"/>
                    <a:pt x="11829" y="7823"/>
                  </a:cubicBezTo>
                  <a:lnTo>
                    <a:pt x="1" y="7823"/>
                  </a:lnTo>
                  <a:lnTo>
                    <a:pt x="1" y="8178"/>
                  </a:lnTo>
                  <a:lnTo>
                    <a:pt x="11829" y="8178"/>
                  </a:lnTo>
                  <a:cubicBezTo>
                    <a:pt x="14083" y="8178"/>
                    <a:pt x="15918" y="6343"/>
                    <a:pt x="15918" y="4089"/>
                  </a:cubicBezTo>
                  <a:cubicBezTo>
                    <a:pt x="15918" y="1835"/>
                    <a:pt x="14083" y="1"/>
                    <a:pt x="11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581300" y="3192145"/>
              <a:ext cx="24430" cy="540149"/>
            </a:xfrm>
            <a:custGeom>
              <a:rect b="b" l="l" r="r" t="t"/>
              <a:pathLst>
                <a:path extrusionOk="0" h="7849" w="355">
                  <a:moveTo>
                    <a:pt x="0" y="0"/>
                  </a:moveTo>
                  <a:lnTo>
                    <a:pt x="0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262229" y="2569889"/>
              <a:ext cx="1095162" cy="1786158"/>
            </a:xfrm>
            <a:custGeom>
              <a:rect b="b" l="l" r="r" t="t"/>
              <a:pathLst>
                <a:path extrusionOk="0" h="25955" w="15914">
                  <a:moveTo>
                    <a:pt x="12976" y="0"/>
                  </a:moveTo>
                  <a:cubicBezTo>
                    <a:pt x="9510" y="0"/>
                    <a:pt x="6253" y="1350"/>
                    <a:pt x="3800" y="3803"/>
                  </a:cubicBezTo>
                  <a:cubicBezTo>
                    <a:pt x="1351" y="6252"/>
                    <a:pt x="1" y="9514"/>
                    <a:pt x="1" y="12979"/>
                  </a:cubicBezTo>
                  <a:cubicBezTo>
                    <a:pt x="1" y="16445"/>
                    <a:pt x="1351" y="19702"/>
                    <a:pt x="3800" y="22155"/>
                  </a:cubicBezTo>
                  <a:cubicBezTo>
                    <a:pt x="6253" y="24604"/>
                    <a:pt x="9510" y="25954"/>
                    <a:pt x="12976" y="25954"/>
                  </a:cubicBezTo>
                  <a:lnTo>
                    <a:pt x="15913" y="25954"/>
                  </a:lnTo>
                  <a:lnTo>
                    <a:pt x="15913" y="25599"/>
                  </a:lnTo>
                  <a:lnTo>
                    <a:pt x="12976" y="25599"/>
                  </a:lnTo>
                  <a:cubicBezTo>
                    <a:pt x="6019" y="25599"/>
                    <a:pt x="356" y="19936"/>
                    <a:pt x="356" y="12979"/>
                  </a:cubicBezTo>
                  <a:cubicBezTo>
                    <a:pt x="356" y="6018"/>
                    <a:pt x="6019" y="355"/>
                    <a:pt x="12976" y="355"/>
                  </a:cubicBezTo>
                  <a:lnTo>
                    <a:pt x="15913" y="355"/>
                  </a:lnTo>
                  <a:lnTo>
                    <a:pt x="15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262229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4089" y="1"/>
                  </a:moveTo>
                  <a:cubicBezTo>
                    <a:pt x="1835" y="1"/>
                    <a:pt x="1" y="1835"/>
                    <a:pt x="1" y="4089"/>
                  </a:cubicBezTo>
                  <a:cubicBezTo>
                    <a:pt x="1" y="6343"/>
                    <a:pt x="1835" y="8178"/>
                    <a:pt x="4089" y="8178"/>
                  </a:cubicBezTo>
                  <a:lnTo>
                    <a:pt x="15918" y="8178"/>
                  </a:lnTo>
                  <a:lnTo>
                    <a:pt x="15918" y="7823"/>
                  </a:lnTo>
                  <a:lnTo>
                    <a:pt x="4089" y="7823"/>
                  </a:lnTo>
                  <a:cubicBezTo>
                    <a:pt x="2030" y="7823"/>
                    <a:pt x="356" y="6149"/>
                    <a:pt x="356" y="4089"/>
                  </a:cubicBezTo>
                  <a:cubicBezTo>
                    <a:pt x="356" y="2030"/>
                    <a:pt x="2030" y="356"/>
                    <a:pt x="4089" y="356"/>
                  </a:cubicBezTo>
                  <a:lnTo>
                    <a:pt x="15918" y="356"/>
                  </a:lnTo>
                  <a:lnTo>
                    <a:pt x="15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5538255" y="3192145"/>
              <a:ext cx="24499" cy="540149"/>
            </a:xfrm>
            <a:custGeom>
              <a:rect b="b" l="l" r="r" t="t"/>
              <a:pathLst>
                <a:path extrusionOk="0" h="7849" w="356">
                  <a:moveTo>
                    <a:pt x="1" y="0"/>
                  </a:moveTo>
                  <a:lnTo>
                    <a:pt x="1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796783" y="2594250"/>
              <a:ext cx="3550501" cy="1737367"/>
            </a:xfrm>
            <a:custGeom>
              <a:rect b="b" l="l" r="r" t="t"/>
              <a:pathLst>
                <a:path extrusionOk="0" h="25246" w="51593">
                  <a:moveTo>
                    <a:pt x="48802" y="1"/>
                  </a:moveTo>
                  <a:cubicBezTo>
                    <a:pt x="42516" y="1"/>
                    <a:pt x="37285" y="4626"/>
                    <a:pt x="36338" y="10648"/>
                  </a:cubicBezTo>
                  <a:lnTo>
                    <a:pt x="36338" y="10648"/>
                  </a:lnTo>
                  <a:cubicBezTo>
                    <a:pt x="37034" y="9389"/>
                    <a:pt x="38375" y="8537"/>
                    <a:pt x="39915" y="8537"/>
                  </a:cubicBezTo>
                  <a:lnTo>
                    <a:pt x="39915" y="8537"/>
                  </a:lnTo>
                  <a:lnTo>
                    <a:pt x="51592" y="8537"/>
                  </a:lnTo>
                  <a:lnTo>
                    <a:pt x="51592" y="1"/>
                  </a:lnTo>
                  <a:close/>
                  <a:moveTo>
                    <a:pt x="0" y="1"/>
                  </a:moveTo>
                  <a:lnTo>
                    <a:pt x="0" y="8537"/>
                  </a:lnTo>
                  <a:lnTo>
                    <a:pt x="11681" y="8537"/>
                  </a:lnTo>
                  <a:cubicBezTo>
                    <a:pt x="13217" y="8537"/>
                    <a:pt x="14563" y="9389"/>
                    <a:pt x="15259" y="10648"/>
                  </a:cubicBezTo>
                  <a:lnTo>
                    <a:pt x="15259" y="10648"/>
                  </a:lnTo>
                  <a:cubicBezTo>
                    <a:pt x="14307" y="4626"/>
                    <a:pt x="9081" y="1"/>
                    <a:pt x="2791" y="1"/>
                  </a:cubicBezTo>
                  <a:lnTo>
                    <a:pt x="2791" y="1"/>
                  </a:lnTo>
                  <a:close/>
                  <a:moveTo>
                    <a:pt x="48802" y="25245"/>
                  </a:moveTo>
                  <a:lnTo>
                    <a:pt x="51592" y="25245"/>
                  </a:lnTo>
                  <a:lnTo>
                    <a:pt x="51592" y="16714"/>
                  </a:lnTo>
                  <a:lnTo>
                    <a:pt x="39915" y="16714"/>
                  </a:lnTo>
                  <a:cubicBezTo>
                    <a:pt x="38375" y="16714"/>
                    <a:pt x="37034" y="15857"/>
                    <a:pt x="36338" y="14598"/>
                  </a:cubicBezTo>
                  <a:lnTo>
                    <a:pt x="36338" y="14598"/>
                  </a:lnTo>
                  <a:cubicBezTo>
                    <a:pt x="37285" y="20625"/>
                    <a:pt x="42516" y="25245"/>
                    <a:pt x="48802" y="25245"/>
                  </a:cubicBezTo>
                  <a:close/>
                  <a:moveTo>
                    <a:pt x="11681" y="16714"/>
                  </a:moveTo>
                  <a:lnTo>
                    <a:pt x="0" y="16714"/>
                  </a:lnTo>
                  <a:lnTo>
                    <a:pt x="0" y="25245"/>
                  </a:lnTo>
                  <a:lnTo>
                    <a:pt x="2791" y="25245"/>
                  </a:lnTo>
                  <a:cubicBezTo>
                    <a:pt x="9081" y="25245"/>
                    <a:pt x="14307" y="20625"/>
                    <a:pt x="15259" y="14598"/>
                  </a:cubicBezTo>
                  <a:lnTo>
                    <a:pt x="15259" y="14598"/>
                  </a:lnTo>
                  <a:cubicBezTo>
                    <a:pt x="14563" y="15857"/>
                    <a:pt x="13217" y="16714"/>
                    <a:pt x="11681" y="16714"/>
                  </a:cubicBezTo>
                  <a:close/>
                </a:path>
              </a:pathLst>
            </a:custGeom>
            <a:solidFill>
              <a:srgbClr val="F0B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2796783" y="3206115"/>
              <a:ext cx="3550501" cy="513929"/>
            </a:xfrm>
            <a:custGeom>
              <a:rect b="b" l="l" r="r" t="t"/>
              <a:pathLst>
                <a:path extrusionOk="0" h="7468" w="51593">
                  <a:moveTo>
                    <a:pt x="40192" y="7468"/>
                  </a:moveTo>
                  <a:lnTo>
                    <a:pt x="51592" y="7468"/>
                  </a:lnTo>
                  <a:lnTo>
                    <a:pt x="51592" y="1"/>
                  </a:lnTo>
                  <a:lnTo>
                    <a:pt x="40192" y="1"/>
                  </a:lnTo>
                  <a:close/>
                  <a:moveTo>
                    <a:pt x="0" y="7468"/>
                  </a:moveTo>
                  <a:lnTo>
                    <a:pt x="11400" y="7468"/>
                  </a:lnTo>
                  <a:lnTo>
                    <a:pt x="1140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286659" y="3206115"/>
              <a:ext cx="251666" cy="513654"/>
            </a:xfrm>
            <a:custGeom>
              <a:rect b="b" l="l" r="r" t="t"/>
              <a:pathLst>
                <a:path extrusionOk="0" h="7464" w="3657">
                  <a:moveTo>
                    <a:pt x="1" y="3734"/>
                  </a:moveTo>
                  <a:cubicBezTo>
                    <a:pt x="1" y="5768"/>
                    <a:pt x="1632" y="7425"/>
                    <a:pt x="3657" y="7464"/>
                  </a:cubicBezTo>
                  <a:lnTo>
                    <a:pt x="3657" y="7464"/>
                  </a:lnTo>
                  <a:lnTo>
                    <a:pt x="3657" y="1"/>
                  </a:lnTo>
                  <a:cubicBezTo>
                    <a:pt x="1632" y="44"/>
                    <a:pt x="1" y="1701"/>
                    <a:pt x="1" y="3734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313721" y="3204945"/>
              <a:ext cx="516888" cy="516338"/>
            </a:xfrm>
            <a:custGeom>
              <a:rect b="b" l="l" r="r" t="t"/>
              <a:pathLst>
                <a:path extrusionOk="0" h="7503" w="7511">
                  <a:moveTo>
                    <a:pt x="3933" y="7502"/>
                  </a:moveTo>
                  <a:cubicBezTo>
                    <a:pt x="5923" y="7407"/>
                    <a:pt x="7511" y="5763"/>
                    <a:pt x="7511" y="3751"/>
                  </a:cubicBezTo>
                  <a:lnTo>
                    <a:pt x="7511" y="3751"/>
                  </a:lnTo>
                  <a:cubicBezTo>
                    <a:pt x="7511" y="1739"/>
                    <a:pt x="5923" y="91"/>
                    <a:pt x="3933" y="0"/>
                  </a:cubicBezTo>
                  <a:lnTo>
                    <a:pt x="3933" y="0"/>
                  </a:lnTo>
                  <a:close/>
                  <a:moveTo>
                    <a:pt x="0" y="3751"/>
                  </a:moveTo>
                  <a:cubicBezTo>
                    <a:pt x="0" y="5763"/>
                    <a:pt x="1588" y="7407"/>
                    <a:pt x="3578" y="7502"/>
                  </a:cubicBezTo>
                  <a:lnTo>
                    <a:pt x="3578" y="7502"/>
                  </a:lnTo>
                  <a:lnTo>
                    <a:pt x="3578" y="0"/>
                  </a:lnTo>
                  <a:cubicBezTo>
                    <a:pt x="1588" y="91"/>
                    <a:pt x="0" y="1739"/>
                    <a:pt x="0" y="3751"/>
                  </a:cubicBez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3605661" y="3206115"/>
              <a:ext cx="252010" cy="513654"/>
            </a:xfrm>
            <a:custGeom>
              <a:rect b="b" l="l" r="r" t="t"/>
              <a:pathLst>
                <a:path extrusionOk="0" h="7464" w="3662">
                  <a:moveTo>
                    <a:pt x="1" y="7464"/>
                  </a:moveTo>
                  <a:cubicBezTo>
                    <a:pt x="2026" y="7425"/>
                    <a:pt x="3661" y="5768"/>
                    <a:pt x="3661" y="3734"/>
                  </a:cubicBezTo>
                  <a:lnTo>
                    <a:pt x="3661" y="3734"/>
                  </a:lnTo>
                  <a:cubicBezTo>
                    <a:pt x="3661" y="1701"/>
                    <a:pt x="2026" y="44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B27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433394" y="3325240"/>
              <a:ext cx="277541" cy="276302"/>
            </a:xfrm>
            <a:custGeom>
              <a:rect b="b" l="l" r="r" t="t"/>
              <a:pathLst>
                <a:path extrusionOk="0" h="4015" w="4033">
                  <a:moveTo>
                    <a:pt x="1839" y="0"/>
                  </a:moveTo>
                  <a:cubicBezTo>
                    <a:pt x="809" y="91"/>
                    <a:pt x="0" y="952"/>
                    <a:pt x="0" y="2008"/>
                  </a:cubicBezTo>
                  <a:cubicBezTo>
                    <a:pt x="0" y="3059"/>
                    <a:pt x="809" y="3924"/>
                    <a:pt x="1839" y="4015"/>
                  </a:cubicBezTo>
                  <a:lnTo>
                    <a:pt x="1839" y="0"/>
                  </a:lnTo>
                  <a:close/>
                  <a:moveTo>
                    <a:pt x="2194" y="0"/>
                  </a:moveTo>
                  <a:lnTo>
                    <a:pt x="2194" y="4015"/>
                  </a:lnTo>
                  <a:cubicBezTo>
                    <a:pt x="3223" y="3924"/>
                    <a:pt x="4033" y="3059"/>
                    <a:pt x="4033" y="2008"/>
                  </a:cubicBezTo>
                  <a:cubicBezTo>
                    <a:pt x="4033" y="952"/>
                    <a:pt x="3223" y="91"/>
                    <a:pt x="2194" y="0"/>
                  </a:cubicBez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" name="Google Shape;470;p31"/>
          <p:cNvCxnSpPr/>
          <p:nvPr/>
        </p:nvCxnSpPr>
        <p:spPr>
          <a:xfrm>
            <a:off x="2637750" y="3808050"/>
            <a:ext cx="1813500" cy="51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1" name="Google Shape;471;p31"/>
          <p:cNvCxnSpPr/>
          <p:nvPr/>
        </p:nvCxnSpPr>
        <p:spPr>
          <a:xfrm rot="10800000">
            <a:off x="5197950" y="1538325"/>
            <a:ext cx="1294200" cy="54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2" name="Google Shape;472;p31"/>
          <p:cNvCxnSpPr/>
          <p:nvPr/>
        </p:nvCxnSpPr>
        <p:spPr>
          <a:xfrm rot="10800000">
            <a:off x="4665000" y="3705200"/>
            <a:ext cx="1779900" cy="46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473" name="Google Shape;473;p31"/>
          <p:cNvGrpSpPr/>
          <p:nvPr/>
        </p:nvGrpSpPr>
        <p:grpSpPr>
          <a:xfrm>
            <a:off x="486405" y="1064928"/>
            <a:ext cx="2143664" cy="1893072"/>
            <a:chOff x="479726" y="4904507"/>
            <a:chExt cx="1652404" cy="1893072"/>
          </a:xfrm>
        </p:grpSpPr>
        <p:sp>
          <p:nvSpPr>
            <p:cNvPr id="474" name="Google Shape;474;p31"/>
            <p:cNvSpPr txBox="1"/>
            <p:nvPr/>
          </p:nvSpPr>
          <p:spPr>
            <a:xfrm>
              <a:off x="479726" y="4904507"/>
              <a:ext cx="1629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1. Find a Dataset</a:t>
              </a:r>
              <a:endParaRPr b="1" sz="2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p31"/>
            <p:cNvSpPr txBox="1"/>
            <p:nvPr/>
          </p:nvSpPr>
          <p:spPr>
            <a:xfrm>
              <a:off x="502230" y="5194979"/>
              <a:ext cx="1629900" cy="16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Roboto"/>
                  <a:ea typeface="Roboto"/>
                  <a:cs typeface="Roboto"/>
                  <a:sym typeface="Roboto"/>
                </a:rPr>
                <a:t>Dataset: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 Last Two Minute Report (L2M): review the decisions made by referees in the last 2 minutes of a close game — any game where the lead is 3 points or fewer during the last 2 minutes of the 4th quarter or overtime.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6" name="Google Shape;476;p31"/>
          <p:cNvGrpSpPr/>
          <p:nvPr/>
        </p:nvGrpSpPr>
        <p:grpSpPr>
          <a:xfrm>
            <a:off x="6513925" y="1064925"/>
            <a:ext cx="2172873" cy="943800"/>
            <a:chOff x="412177" y="3920779"/>
            <a:chExt cx="1674919" cy="943800"/>
          </a:xfrm>
        </p:grpSpPr>
        <p:sp>
          <p:nvSpPr>
            <p:cNvPr id="477" name="Google Shape;477;p31"/>
            <p:cNvSpPr txBox="1"/>
            <p:nvPr/>
          </p:nvSpPr>
          <p:spPr>
            <a:xfrm>
              <a:off x="412177" y="3920779"/>
              <a:ext cx="1674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. Assign Super-teams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p31"/>
            <p:cNvSpPr txBox="1"/>
            <p:nvPr/>
          </p:nvSpPr>
          <p:spPr>
            <a:xfrm>
              <a:off x="412197" y="4291879"/>
              <a:ext cx="1674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DB271B"/>
                  </a:solidFill>
                  <a:latin typeface="Roboto"/>
                  <a:ea typeface="Roboto"/>
                  <a:cs typeface="Roboto"/>
                  <a:sym typeface="Roboto"/>
                </a:rPr>
                <a:t>Who is SuperTeam in each game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The team who have at least one super player is super team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6572325" y="3007768"/>
            <a:ext cx="2114475" cy="1762657"/>
            <a:chOff x="457194" y="3215082"/>
            <a:chExt cx="1629904" cy="1605188"/>
          </a:xfrm>
        </p:grpSpPr>
        <p:sp>
          <p:nvSpPr>
            <p:cNvPr id="480" name="Google Shape;480;p31"/>
            <p:cNvSpPr txBox="1"/>
            <p:nvPr/>
          </p:nvSpPr>
          <p:spPr>
            <a:xfrm>
              <a:off x="457198" y="3215082"/>
              <a:ext cx="1629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4.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Data Cleaning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1" name="Google Shape;481;p31"/>
            <p:cNvSpPr txBox="1"/>
            <p:nvPr/>
          </p:nvSpPr>
          <p:spPr>
            <a:xfrm>
              <a:off x="457194" y="3539570"/>
              <a:ext cx="1629900" cy="12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1.Filter out the rows that have correct calls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2. Delete the irrelevant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variables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and missing values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3. After adding the new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variables, our dataset have 5277 observations and 35 variables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2" name="Google Shape;482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Prepare and Clean the Data</a:t>
            </a:r>
            <a:r>
              <a:rPr lang="en" sz="2500"/>
              <a:t> </a:t>
            </a:r>
            <a:endParaRPr sz="2500"/>
          </a:p>
        </p:txBody>
      </p:sp>
      <p:sp>
        <p:nvSpPr>
          <p:cNvPr id="483" name="Google Shape;483;p31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31"/>
          <p:cNvSpPr txBox="1"/>
          <p:nvPr>
            <p:ph type="title"/>
          </p:nvPr>
        </p:nvSpPr>
        <p:spPr>
          <a:xfrm>
            <a:off x="1602525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00"/>
                </a:solidFill>
              </a:rPr>
              <a:t>Exploratory Data Analysis </a:t>
            </a:r>
            <a:endParaRPr sz="2000">
              <a:solidFill>
                <a:srgbClr val="990000"/>
              </a:solidFill>
            </a:endParaRPr>
          </a:p>
        </p:txBody>
      </p:sp>
      <p:sp>
        <p:nvSpPr>
          <p:cNvPr id="485" name="Google Shape;485;p31"/>
          <p:cNvSpPr txBox="1"/>
          <p:nvPr/>
        </p:nvSpPr>
        <p:spPr>
          <a:xfrm>
            <a:off x="279550" y="3662700"/>
            <a:ext cx="26835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Favored_Team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2. Favored_team_is_Super_team (1/0)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3. Number_of_SuperPlayer_in_Superteam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4. Non_favored_team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5. Non_favored_team_is_Super_team (1/0)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6. Number_of_SuperPlayer_in_Superteam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398775" y="3336500"/>
            <a:ext cx="2172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Add New Variables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87" name="Google Shape;487;p31"/>
          <p:cNvCxnSpPr/>
          <p:nvPr/>
        </p:nvCxnSpPr>
        <p:spPr>
          <a:xfrm>
            <a:off x="2758500" y="1612325"/>
            <a:ext cx="1813500" cy="51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273" y="46991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2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of our experiment: generate</a:t>
            </a:r>
            <a:r>
              <a:rPr lang="en"/>
              <a:t> </a:t>
            </a:r>
            <a:endParaRPr sz="2400"/>
          </a:p>
        </p:txBody>
      </p:sp>
      <p:sp>
        <p:nvSpPr>
          <p:cNvPr id="495" name="Google Shape;495;p32"/>
          <p:cNvSpPr txBox="1"/>
          <p:nvPr>
            <p:ph type="title"/>
          </p:nvPr>
        </p:nvSpPr>
        <p:spPr>
          <a:xfrm>
            <a:off x="1539300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Experiment</a:t>
            </a:r>
            <a:endParaRPr sz="1900">
              <a:solidFill>
                <a:srgbClr val="990000"/>
              </a:solidFill>
            </a:endParaRPr>
          </a:p>
        </p:txBody>
      </p:sp>
      <p:grpSp>
        <p:nvGrpSpPr>
          <p:cNvPr id="496" name="Google Shape;496;p32"/>
          <p:cNvGrpSpPr/>
          <p:nvPr/>
        </p:nvGrpSpPr>
        <p:grpSpPr>
          <a:xfrm>
            <a:off x="2942850" y="1961310"/>
            <a:ext cx="3258320" cy="1944814"/>
            <a:chOff x="2942850" y="1885110"/>
            <a:chExt cx="3258320" cy="1944814"/>
          </a:xfrm>
        </p:grpSpPr>
        <p:sp>
          <p:nvSpPr>
            <p:cNvPr id="497" name="Google Shape;497;p32"/>
            <p:cNvSpPr/>
            <p:nvPr/>
          </p:nvSpPr>
          <p:spPr>
            <a:xfrm>
              <a:off x="3198205" y="2020526"/>
              <a:ext cx="2747813" cy="1675267"/>
            </a:xfrm>
            <a:custGeom>
              <a:rect b="b" l="l" r="r" t="t"/>
              <a:pathLst>
                <a:path extrusionOk="0" h="31175" w="51134">
                  <a:moveTo>
                    <a:pt x="0" y="0"/>
                  </a:moveTo>
                  <a:lnTo>
                    <a:pt x="0" y="11337"/>
                  </a:lnTo>
                  <a:lnTo>
                    <a:pt x="11328" y="11319"/>
                  </a:lnTo>
                  <a:lnTo>
                    <a:pt x="11328" y="19728"/>
                  </a:lnTo>
                  <a:lnTo>
                    <a:pt x="0" y="19714"/>
                  </a:lnTo>
                  <a:lnTo>
                    <a:pt x="0" y="31174"/>
                  </a:lnTo>
                  <a:lnTo>
                    <a:pt x="51134" y="31174"/>
                  </a:lnTo>
                  <a:lnTo>
                    <a:pt x="51134" y="19705"/>
                  </a:lnTo>
                  <a:lnTo>
                    <a:pt x="39815" y="19723"/>
                  </a:lnTo>
                  <a:lnTo>
                    <a:pt x="39815" y="11369"/>
                  </a:lnTo>
                  <a:lnTo>
                    <a:pt x="51134" y="11387"/>
                  </a:lnTo>
                  <a:lnTo>
                    <a:pt x="51134" y="0"/>
                  </a:lnTo>
                  <a:close/>
                </a:path>
              </a:pathLst>
            </a:custGeom>
            <a:solidFill>
              <a:srgbClr val="005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942850" y="1885110"/>
              <a:ext cx="3258320" cy="1944814"/>
            </a:xfrm>
            <a:custGeom>
              <a:rect b="b" l="l" r="r" t="t"/>
              <a:pathLst>
                <a:path extrusionOk="0" h="36191" w="60634">
                  <a:moveTo>
                    <a:pt x="55886" y="2520"/>
                  </a:moveTo>
                  <a:lnTo>
                    <a:pt x="55886" y="13907"/>
                  </a:lnTo>
                  <a:lnTo>
                    <a:pt x="44567" y="13889"/>
                  </a:lnTo>
                  <a:lnTo>
                    <a:pt x="44567" y="22243"/>
                  </a:lnTo>
                  <a:lnTo>
                    <a:pt x="55886" y="22225"/>
                  </a:lnTo>
                  <a:lnTo>
                    <a:pt x="55886" y="33694"/>
                  </a:lnTo>
                  <a:lnTo>
                    <a:pt x="4752" y="33694"/>
                  </a:lnTo>
                  <a:lnTo>
                    <a:pt x="4752" y="22234"/>
                  </a:lnTo>
                  <a:lnTo>
                    <a:pt x="16080" y="22248"/>
                  </a:lnTo>
                  <a:lnTo>
                    <a:pt x="16080" y="13839"/>
                  </a:lnTo>
                  <a:lnTo>
                    <a:pt x="4752" y="13857"/>
                  </a:lnTo>
                  <a:lnTo>
                    <a:pt x="4752" y="2520"/>
                  </a:lnTo>
                  <a:close/>
                  <a:moveTo>
                    <a:pt x="0" y="1"/>
                  </a:moveTo>
                  <a:lnTo>
                    <a:pt x="0" y="36191"/>
                  </a:lnTo>
                  <a:lnTo>
                    <a:pt x="60634" y="36191"/>
                  </a:lnTo>
                  <a:lnTo>
                    <a:pt x="60634" y="1"/>
                  </a:lnTo>
                  <a:close/>
                </a:path>
              </a:pathLst>
            </a:custGeom>
            <a:solidFill>
              <a:srgbClr val="F5C6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942850" y="1885110"/>
              <a:ext cx="3258320" cy="1944814"/>
            </a:xfrm>
            <a:custGeom>
              <a:rect b="b" l="l" r="r" t="t"/>
              <a:pathLst>
                <a:path extrusionOk="0" h="36191" w="60634">
                  <a:moveTo>
                    <a:pt x="55886" y="13907"/>
                  </a:moveTo>
                  <a:lnTo>
                    <a:pt x="44567" y="13889"/>
                  </a:lnTo>
                  <a:lnTo>
                    <a:pt x="44567" y="22243"/>
                  </a:lnTo>
                  <a:lnTo>
                    <a:pt x="55886" y="22225"/>
                  </a:lnTo>
                  <a:lnTo>
                    <a:pt x="55886" y="33694"/>
                  </a:lnTo>
                  <a:lnTo>
                    <a:pt x="4752" y="33694"/>
                  </a:lnTo>
                  <a:lnTo>
                    <a:pt x="4752" y="22234"/>
                  </a:lnTo>
                  <a:lnTo>
                    <a:pt x="16080" y="22248"/>
                  </a:lnTo>
                  <a:lnTo>
                    <a:pt x="16080" y="13839"/>
                  </a:lnTo>
                  <a:lnTo>
                    <a:pt x="4752" y="13857"/>
                  </a:lnTo>
                  <a:lnTo>
                    <a:pt x="4752" y="2520"/>
                  </a:lnTo>
                  <a:lnTo>
                    <a:pt x="55886" y="2520"/>
                  </a:lnTo>
                  <a:close/>
                  <a:moveTo>
                    <a:pt x="0" y="36191"/>
                  </a:moveTo>
                  <a:lnTo>
                    <a:pt x="60634" y="36191"/>
                  </a:lnTo>
                  <a:lnTo>
                    <a:pt x="6063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B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617295" y="2689865"/>
              <a:ext cx="33532" cy="35950"/>
            </a:xfrm>
            <a:custGeom>
              <a:rect b="b" l="l" r="r" t="t"/>
              <a:pathLst>
                <a:path extrusionOk="0" h="669" w="624">
                  <a:moveTo>
                    <a:pt x="624" y="182"/>
                  </a:moveTo>
                  <a:lnTo>
                    <a:pt x="442" y="0"/>
                  </a:lnTo>
                  <a:cubicBezTo>
                    <a:pt x="282" y="159"/>
                    <a:pt x="132" y="332"/>
                    <a:pt x="1" y="514"/>
                  </a:cubicBezTo>
                  <a:lnTo>
                    <a:pt x="210" y="669"/>
                  </a:lnTo>
                  <a:cubicBezTo>
                    <a:pt x="337" y="496"/>
                    <a:pt x="473" y="332"/>
                    <a:pt x="624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573285" y="2817650"/>
              <a:ext cx="16712" cy="36488"/>
            </a:xfrm>
            <a:custGeom>
              <a:rect b="b" l="l" r="r" t="t"/>
              <a:pathLst>
                <a:path extrusionOk="0" h="679" w="311">
                  <a:moveTo>
                    <a:pt x="310" y="41"/>
                  </a:moveTo>
                  <a:lnTo>
                    <a:pt x="56" y="0"/>
                  </a:lnTo>
                  <a:cubicBezTo>
                    <a:pt x="19" y="219"/>
                    <a:pt x="1" y="446"/>
                    <a:pt x="1" y="669"/>
                  </a:cubicBezTo>
                  <a:lnTo>
                    <a:pt x="1" y="678"/>
                  </a:lnTo>
                  <a:lnTo>
                    <a:pt x="260" y="669"/>
                  </a:lnTo>
                  <a:cubicBezTo>
                    <a:pt x="260" y="460"/>
                    <a:pt x="278" y="246"/>
                    <a:pt x="31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3584570" y="2748760"/>
              <a:ext cx="26170" cy="37885"/>
            </a:xfrm>
            <a:custGeom>
              <a:rect b="b" l="l" r="r" t="t"/>
              <a:pathLst>
                <a:path extrusionOk="0" h="705" w="487">
                  <a:moveTo>
                    <a:pt x="487" y="114"/>
                  </a:moveTo>
                  <a:lnTo>
                    <a:pt x="259" y="0"/>
                  </a:lnTo>
                  <a:cubicBezTo>
                    <a:pt x="155" y="200"/>
                    <a:pt x="68" y="409"/>
                    <a:pt x="0" y="623"/>
                  </a:cubicBezTo>
                  <a:lnTo>
                    <a:pt x="246" y="705"/>
                  </a:lnTo>
                  <a:cubicBezTo>
                    <a:pt x="309" y="500"/>
                    <a:pt x="391" y="305"/>
                    <a:pt x="487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641745" y="3008037"/>
              <a:ext cx="35735" cy="33532"/>
            </a:xfrm>
            <a:custGeom>
              <a:rect b="b" l="l" r="r" t="t"/>
              <a:pathLst>
                <a:path extrusionOk="0" h="624" w="665">
                  <a:moveTo>
                    <a:pt x="0" y="182"/>
                  </a:moveTo>
                  <a:cubicBezTo>
                    <a:pt x="159" y="341"/>
                    <a:pt x="332" y="491"/>
                    <a:pt x="514" y="623"/>
                  </a:cubicBezTo>
                  <a:lnTo>
                    <a:pt x="664" y="414"/>
                  </a:lnTo>
                  <a:cubicBezTo>
                    <a:pt x="496" y="291"/>
                    <a:pt x="332" y="15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668613" y="2647091"/>
              <a:ext cx="37186" cy="30362"/>
            </a:xfrm>
            <a:custGeom>
              <a:rect b="b" l="l" r="r" t="t"/>
              <a:pathLst>
                <a:path extrusionOk="0" h="565" w="692">
                  <a:moveTo>
                    <a:pt x="692" y="228"/>
                  </a:moveTo>
                  <a:lnTo>
                    <a:pt x="578" y="0"/>
                  </a:lnTo>
                  <a:cubicBezTo>
                    <a:pt x="373" y="100"/>
                    <a:pt x="182" y="223"/>
                    <a:pt x="1" y="355"/>
                  </a:cubicBezTo>
                  <a:lnTo>
                    <a:pt x="151" y="564"/>
                  </a:lnTo>
                  <a:cubicBezTo>
                    <a:pt x="323" y="437"/>
                    <a:pt x="505" y="323"/>
                    <a:pt x="69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576241" y="2888044"/>
              <a:ext cx="21817" cy="37670"/>
            </a:xfrm>
            <a:custGeom>
              <a:rect b="b" l="l" r="r" t="t"/>
              <a:pathLst>
                <a:path extrusionOk="0" h="701" w="406">
                  <a:moveTo>
                    <a:pt x="1" y="41"/>
                  </a:moveTo>
                  <a:cubicBezTo>
                    <a:pt x="37" y="264"/>
                    <a:pt x="91" y="487"/>
                    <a:pt x="160" y="701"/>
                  </a:cubicBezTo>
                  <a:lnTo>
                    <a:pt x="405" y="619"/>
                  </a:lnTo>
                  <a:cubicBezTo>
                    <a:pt x="342" y="419"/>
                    <a:pt x="292" y="209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598702" y="2953011"/>
              <a:ext cx="30362" cy="37240"/>
            </a:xfrm>
            <a:custGeom>
              <a:rect b="b" l="l" r="r" t="t"/>
              <a:pathLst>
                <a:path extrusionOk="0" h="693" w="565">
                  <a:moveTo>
                    <a:pt x="1" y="119"/>
                  </a:moveTo>
                  <a:cubicBezTo>
                    <a:pt x="105" y="319"/>
                    <a:pt x="224" y="510"/>
                    <a:pt x="360" y="692"/>
                  </a:cubicBezTo>
                  <a:lnTo>
                    <a:pt x="565" y="542"/>
                  </a:lnTo>
                  <a:cubicBezTo>
                    <a:pt x="442" y="369"/>
                    <a:pt x="328" y="187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98205" y="2020741"/>
              <a:ext cx="2747813" cy="1675535"/>
            </a:xfrm>
            <a:custGeom>
              <a:rect b="b" l="l" r="r" t="t"/>
              <a:pathLst>
                <a:path extrusionOk="0" h="31180" w="51134">
                  <a:moveTo>
                    <a:pt x="50875" y="3521"/>
                  </a:moveTo>
                  <a:lnTo>
                    <a:pt x="47132" y="3521"/>
                  </a:lnTo>
                  <a:cubicBezTo>
                    <a:pt x="40724" y="3521"/>
                    <a:pt x="35513" y="8732"/>
                    <a:pt x="35513" y="15140"/>
                  </a:cubicBezTo>
                  <a:lnTo>
                    <a:pt x="35513" y="15481"/>
                  </a:lnTo>
                  <a:lnTo>
                    <a:pt x="35513" y="15499"/>
                  </a:lnTo>
                  <a:lnTo>
                    <a:pt x="35513" y="15858"/>
                  </a:lnTo>
                  <a:cubicBezTo>
                    <a:pt x="35513" y="22266"/>
                    <a:pt x="40724" y="27477"/>
                    <a:pt x="47132" y="27477"/>
                  </a:cubicBezTo>
                  <a:lnTo>
                    <a:pt x="50875" y="27477"/>
                  </a:lnTo>
                  <a:lnTo>
                    <a:pt x="50875" y="30920"/>
                  </a:lnTo>
                  <a:lnTo>
                    <a:pt x="25699" y="30920"/>
                  </a:lnTo>
                  <a:lnTo>
                    <a:pt x="25699" y="22943"/>
                  </a:lnTo>
                  <a:cubicBezTo>
                    <a:pt x="29696" y="22875"/>
                    <a:pt x="32930" y="19605"/>
                    <a:pt x="32930" y="15590"/>
                  </a:cubicBezTo>
                  <a:cubicBezTo>
                    <a:pt x="32930" y="11574"/>
                    <a:pt x="29696" y="8305"/>
                    <a:pt x="25699" y="8232"/>
                  </a:cubicBezTo>
                  <a:lnTo>
                    <a:pt x="25699" y="260"/>
                  </a:lnTo>
                  <a:lnTo>
                    <a:pt x="50875" y="260"/>
                  </a:lnTo>
                  <a:close/>
                  <a:moveTo>
                    <a:pt x="50875" y="11211"/>
                  </a:moveTo>
                  <a:lnTo>
                    <a:pt x="39842" y="11211"/>
                  </a:lnTo>
                  <a:lnTo>
                    <a:pt x="39174" y="11261"/>
                  </a:lnTo>
                  <a:cubicBezTo>
                    <a:pt x="38946" y="11292"/>
                    <a:pt x="38728" y="11347"/>
                    <a:pt x="38519" y="11411"/>
                  </a:cubicBezTo>
                  <a:lnTo>
                    <a:pt x="37896" y="11665"/>
                  </a:lnTo>
                  <a:cubicBezTo>
                    <a:pt x="37691" y="11765"/>
                    <a:pt x="37500" y="11884"/>
                    <a:pt x="37318" y="12015"/>
                  </a:cubicBezTo>
                  <a:lnTo>
                    <a:pt x="36800" y="12448"/>
                  </a:lnTo>
                  <a:cubicBezTo>
                    <a:pt x="36641" y="12607"/>
                    <a:pt x="36490" y="12775"/>
                    <a:pt x="36359" y="12957"/>
                  </a:cubicBezTo>
                  <a:lnTo>
                    <a:pt x="35999" y="13530"/>
                  </a:lnTo>
                  <a:cubicBezTo>
                    <a:pt x="35945" y="13639"/>
                    <a:pt x="35890" y="13748"/>
                    <a:pt x="35840" y="13862"/>
                  </a:cubicBezTo>
                  <a:cubicBezTo>
                    <a:pt x="36477" y="8195"/>
                    <a:pt x="41297" y="3780"/>
                    <a:pt x="47132" y="3780"/>
                  </a:cubicBezTo>
                  <a:lnTo>
                    <a:pt x="50875" y="3780"/>
                  </a:lnTo>
                  <a:close/>
                  <a:moveTo>
                    <a:pt x="50875" y="19560"/>
                  </a:moveTo>
                  <a:lnTo>
                    <a:pt x="41297" y="19560"/>
                  </a:lnTo>
                  <a:cubicBezTo>
                    <a:pt x="41461" y="19496"/>
                    <a:pt x="41629" y="19428"/>
                    <a:pt x="41788" y="19351"/>
                  </a:cubicBezTo>
                  <a:lnTo>
                    <a:pt x="41670" y="19119"/>
                  </a:lnTo>
                  <a:cubicBezTo>
                    <a:pt x="41479" y="19214"/>
                    <a:pt x="41284" y="19296"/>
                    <a:pt x="41079" y="19364"/>
                  </a:cubicBezTo>
                  <a:lnTo>
                    <a:pt x="41143" y="19560"/>
                  </a:lnTo>
                  <a:lnTo>
                    <a:pt x="40470" y="19560"/>
                  </a:lnTo>
                  <a:lnTo>
                    <a:pt x="40461" y="19510"/>
                  </a:lnTo>
                  <a:cubicBezTo>
                    <a:pt x="40292" y="19537"/>
                    <a:pt x="40119" y="19551"/>
                    <a:pt x="39942" y="19555"/>
                  </a:cubicBezTo>
                  <a:lnTo>
                    <a:pt x="39942" y="11470"/>
                  </a:lnTo>
                  <a:lnTo>
                    <a:pt x="40479" y="11470"/>
                  </a:lnTo>
                  <a:lnTo>
                    <a:pt x="40479" y="11488"/>
                  </a:lnTo>
                  <a:cubicBezTo>
                    <a:pt x="40688" y="11524"/>
                    <a:pt x="40897" y="11574"/>
                    <a:pt x="41097" y="11638"/>
                  </a:cubicBezTo>
                  <a:lnTo>
                    <a:pt x="41152" y="11470"/>
                  </a:lnTo>
                  <a:lnTo>
                    <a:pt x="50875" y="11470"/>
                  </a:lnTo>
                  <a:close/>
                  <a:moveTo>
                    <a:pt x="35781" y="15822"/>
                  </a:moveTo>
                  <a:cubicBezTo>
                    <a:pt x="35781" y="15817"/>
                    <a:pt x="35781" y="15817"/>
                    <a:pt x="35781" y="15813"/>
                  </a:cubicBezTo>
                  <a:cubicBezTo>
                    <a:pt x="35772" y="15713"/>
                    <a:pt x="35772" y="15608"/>
                    <a:pt x="35772" y="15504"/>
                  </a:cubicBezTo>
                  <a:cubicBezTo>
                    <a:pt x="35777" y="13321"/>
                    <a:pt x="37518" y="11543"/>
                    <a:pt x="39687" y="11474"/>
                  </a:cubicBezTo>
                  <a:lnTo>
                    <a:pt x="39687" y="19555"/>
                  </a:lnTo>
                  <a:cubicBezTo>
                    <a:pt x="39519" y="19551"/>
                    <a:pt x="39351" y="19537"/>
                    <a:pt x="39192" y="19510"/>
                  </a:cubicBezTo>
                  <a:lnTo>
                    <a:pt x="39192" y="19510"/>
                  </a:lnTo>
                  <a:cubicBezTo>
                    <a:pt x="38983" y="19478"/>
                    <a:pt x="38773" y="19428"/>
                    <a:pt x="38573" y="19360"/>
                  </a:cubicBezTo>
                  <a:lnTo>
                    <a:pt x="38573" y="19364"/>
                  </a:lnTo>
                  <a:cubicBezTo>
                    <a:pt x="38369" y="19296"/>
                    <a:pt x="38173" y="19214"/>
                    <a:pt x="37982" y="19119"/>
                  </a:cubicBezTo>
                  <a:lnTo>
                    <a:pt x="37982" y="19114"/>
                  </a:lnTo>
                  <a:cubicBezTo>
                    <a:pt x="37796" y="19019"/>
                    <a:pt x="37614" y="18910"/>
                    <a:pt x="37441" y="18782"/>
                  </a:cubicBezTo>
                  <a:lnTo>
                    <a:pt x="37441" y="18787"/>
                  </a:lnTo>
                  <a:cubicBezTo>
                    <a:pt x="37268" y="18660"/>
                    <a:pt x="37104" y="18523"/>
                    <a:pt x="36954" y="18373"/>
                  </a:cubicBezTo>
                  <a:lnTo>
                    <a:pt x="36959" y="18369"/>
                  </a:lnTo>
                  <a:cubicBezTo>
                    <a:pt x="36809" y="18218"/>
                    <a:pt x="36668" y="18055"/>
                    <a:pt x="36545" y="17882"/>
                  </a:cubicBezTo>
                  <a:lnTo>
                    <a:pt x="36541" y="17886"/>
                  </a:lnTo>
                  <a:cubicBezTo>
                    <a:pt x="36418" y="17714"/>
                    <a:pt x="36304" y="17532"/>
                    <a:pt x="36209" y="17341"/>
                  </a:cubicBezTo>
                  <a:lnTo>
                    <a:pt x="36213" y="17341"/>
                  </a:lnTo>
                  <a:cubicBezTo>
                    <a:pt x="36113" y="17154"/>
                    <a:pt x="36031" y="16954"/>
                    <a:pt x="35968" y="16754"/>
                  </a:cubicBezTo>
                  <a:lnTo>
                    <a:pt x="35963" y="16754"/>
                  </a:lnTo>
                  <a:cubicBezTo>
                    <a:pt x="35899" y="16554"/>
                    <a:pt x="35849" y="16345"/>
                    <a:pt x="35817" y="16136"/>
                  </a:cubicBezTo>
                  <a:lnTo>
                    <a:pt x="35817" y="16131"/>
                  </a:lnTo>
                  <a:cubicBezTo>
                    <a:pt x="35804" y="16031"/>
                    <a:pt x="35790" y="15926"/>
                    <a:pt x="35781" y="15822"/>
                  </a:cubicBezTo>
                  <a:close/>
                  <a:moveTo>
                    <a:pt x="50875" y="27218"/>
                  </a:moveTo>
                  <a:lnTo>
                    <a:pt x="47132" y="27218"/>
                  </a:lnTo>
                  <a:cubicBezTo>
                    <a:pt x="41311" y="27218"/>
                    <a:pt x="36504" y="22825"/>
                    <a:pt x="35849" y="17182"/>
                  </a:cubicBezTo>
                  <a:cubicBezTo>
                    <a:pt x="36500" y="18728"/>
                    <a:pt x="38032" y="19819"/>
                    <a:pt x="39815" y="19819"/>
                  </a:cubicBezTo>
                  <a:lnTo>
                    <a:pt x="39824" y="19819"/>
                  </a:lnTo>
                  <a:lnTo>
                    <a:pt x="39828" y="19819"/>
                  </a:lnTo>
                  <a:lnTo>
                    <a:pt x="50875" y="19819"/>
                  </a:lnTo>
                  <a:close/>
                  <a:moveTo>
                    <a:pt x="32661" y="15590"/>
                  </a:moveTo>
                  <a:cubicBezTo>
                    <a:pt x="32661" y="19455"/>
                    <a:pt x="29551" y="22611"/>
                    <a:pt x="25699" y="22684"/>
                  </a:cubicBezTo>
                  <a:lnTo>
                    <a:pt x="25699" y="8491"/>
                  </a:lnTo>
                  <a:cubicBezTo>
                    <a:pt x="29551" y="8568"/>
                    <a:pt x="32661" y="11720"/>
                    <a:pt x="32661" y="15590"/>
                  </a:cubicBezTo>
                  <a:close/>
                  <a:moveTo>
                    <a:pt x="18473" y="15590"/>
                  </a:moveTo>
                  <a:cubicBezTo>
                    <a:pt x="18473" y="11720"/>
                    <a:pt x="21579" y="8568"/>
                    <a:pt x="25431" y="8491"/>
                  </a:cubicBezTo>
                  <a:lnTo>
                    <a:pt x="25431" y="22684"/>
                  </a:lnTo>
                  <a:cubicBezTo>
                    <a:pt x="21579" y="22611"/>
                    <a:pt x="18473" y="19455"/>
                    <a:pt x="18473" y="15590"/>
                  </a:cubicBezTo>
                  <a:close/>
                  <a:moveTo>
                    <a:pt x="25431" y="30920"/>
                  </a:moveTo>
                  <a:lnTo>
                    <a:pt x="260" y="30920"/>
                  </a:lnTo>
                  <a:lnTo>
                    <a:pt x="260" y="27477"/>
                  </a:lnTo>
                  <a:lnTo>
                    <a:pt x="4002" y="27477"/>
                  </a:lnTo>
                  <a:cubicBezTo>
                    <a:pt x="10410" y="27477"/>
                    <a:pt x="15621" y="22266"/>
                    <a:pt x="15621" y="15858"/>
                  </a:cubicBezTo>
                  <a:lnTo>
                    <a:pt x="15621" y="15499"/>
                  </a:lnTo>
                  <a:lnTo>
                    <a:pt x="15621" y="15481"/>
                  </a:lnTo>
                  <a:lnTo>
                    <a:pt x="15621" y="15140"/>
                  </a:lnTo>
                  <a:cubicBezTo>
                    <a:pt x="15621" y="8732"/>
                    <a:pt x="10410" y="3521"/>
                    <a:pt x="4002" y="3521"/>
                  </a:cubicBezTo>
                  <a:lnTo>
                    <a:pt x="260" y="3521"/>
                  </a:lnTo>
                  <a:lnTo>
                    <a:pt x="260" y="260"/>
                  </a:lnTo>
                  <a:lnTo>
                    <a:pt x="25431" y="260"/>
                  </a:lnTo>
                  <a:lnTo>
                    <a:pt x="25431" y="8232"/>
                  </a:lnTo>
                  <a:cubicBezTo>
                    <a:pt x="21433" y="8305"/>
                    <a:pt x="18204" y="11574"/>
                    <a:pt x="18204" y="15590"/>
                  </a:cubicBezTo>
                  <a:cubicBezTo>
                    <a:pt x="18204" y="19605"/>
                    <a:pt x="21433" y="22875"/>
                    <a:pt x="25431" y="22943"/>
                  </a:cubicBezTo>
                  <a:close/>
                  <a:moveTo>
                    <a:pt x="260" y="19819"/>
                  </a:moveTo>
                  <a:lnTo>
                    <a:pt x="11301" y="19819"/>
                  </a:lnTo>
                  <a:lnTo>
                    <a:pt x="11306" y="19819"/>
                  </a:lnTo>
                  <a:lnTo>
                    <a:pt x="11319" y="19819"/>
                  </a:lnTo>
                  <a:cubicBezTo>
                    <a:pt x="13102" y="19819"/>
                    <a:pt x="14635" y="18728"/>
                    <a:pt x="15285" y="17182"/>
                  </a:cubicBezTo>
                  <a:cubicBezTo>
                    <a:pt x="14630" y="22825"/>
                    <a:pt x="9819" y="27218"/>
                    <a:pt x="4002" y="27218"/>
                  </a:cubicBezTo>
                  <a:lnTo>
                    <a:pt x="260" y="27218"/>
                  </a:lnTo>
                  <a:close/>
                  <a:moveTo>
                    <a:pt x="260" y="11470"/>
                  </a:moveTo>
                  <a:lnTo>
                    <a:pt x="9978" y="11470"/>
                  </a:lnTo>
                  <a:lnTo>
                    <a:pt x="10037" y="11638"/>
                  </a:lnTo>
                  <a:cubicBezTo>
                    <a:pt x="10237" y="11574"/>
                    <a:pt x="10446" y="11524"/>
                    <a:pt x="10655" y="11488"/>
                  </a:cubicBezTo>
                  <a:lnTo>
                    <a:pt x="10651" y="11470"/>
                  </a:lnTo>
                  <a:lnTo>
                    <a:pt x="11188" y="11470"/>
                  </a:lnTo>
                  <a:lnTo>
                    <a:pt x="11188" y="19555"/>
                  </a:lnTo>
                  <a:cubicBezTo>
                    <a:pt x="11015" y="19551"/>
                    <a:pt x="10842" y="19537"/>
                    <a:pt x="10669" y="19510"/>
                  </a:cubicBezTo>
                  <a:lnTo>
                    <a:pt x="10665" y="19560"/>
                  </a:lnTo>
                  <a:lnTo>
                    <a:pt x="9987" y="19560"/>
                  </a:lnTo>
                  <a:lnTo>
                    <a:pt x="10051" y="19364"/>
                  </a:lnTo>
                  <a:cubicBezTo>
                    <a:pt x="9850" y="19296"/>
                    <a:pt x="9650" y="19214"/>
                    <a:pt x="9464" y="19119"/>
                  </a:cubicBezTo>
                  <a:lnTo>
                    <a:pt x="9346" y="19351"/>
                  </a:lnTo>
                  <a:cubicBezTo>
                    <a:pt x="9505" y="19428"/>
                    <a:pt x="9669" y="19496"/>
                    <a:pt x="9837" y="19560"/>
                  </a:cubicBezTo>
                  <a:lnTo>
                    <a:pt x="260" y="19560"/>
                  </a:lnTo>
                  <a:close/>
                  <a:moveTo>
                    <a:pt x="15317" y="16136"/>
                  </a:moveTo>
                  <a:cubicBezTo>
                    <a:pt x="15280" y="16345"/>
                    <a:pt x="15230" y="16554"/>
                    <a:pt x="15167" y="16754"/>
                  </a:cubicBezTo>
                  <a:lnTo>
                    <a:pt x="15167" y="16754"/>
                  </a:lnTo>
                  <a:cubicBezTo>
                    <a:pt x="15098" y="16954"/>
                    <a:pt x="15017" y="17154"/>
                    <a:pt x="14921" y="17341"/>
                  </a:cubicBezTo>
                  <a:lnTo>
                    <a:pt x="14926" y="17341"/>
                  </a:lnTo>
                  <a:cubicBezTo>
                    <a:pt x="14826" y="17532"/>
                    <a:pt x="14716" y="17714"/>
                    <a:pt x="14589" y="17886"/>
                  </a:cubicBezTo>
                  <a:lnTo>
                    <a:pt x="14589" y="17882"/>
                  </a:lnTo>
                  <a:cubicBezTo>
                    <a:pt x="14462" y="18055"/>
                    <a:pt x="14325" y="18218"/>
                    <a:pt x="14175" y="18369"/>
                  </a:cubicBezTo>
                  <a:lnTo>
                    <a:pt x="14175" y="18373"/>
                  </a:lnTo>
                  <a:cubicBezTo>
                    <a:pt x="14025" y="18523"/>
                    <a:pt x="13866" y="18660"/>
                    <a:pt x="13693" y="18787"/>
                  </a:cubicBezTo>
                  <a:lnTo>
                    <a:pt x="13689" y="18782"/>
                  </a:lnTo>
                  <a:cubicBezTo>
                    <a:pt x="13520" y="18910"/>
                    <a:pt x="13334" y="19019"/>
                    <a:pt x="13148" y="19114"/>
                  </a:cubicBezTo>
                  <a:lnTo>
                    <a:pt x="13148" y="19119"/>
                  </a:lnTo>
                  <a:cubicBezTo>
                    <a:pt x="12961" y="19214"/>
                    <a:pt x="12766" y="19296"/>
                    <a:pt x="12561" y="19364"/>
                  </a:cubicBezTo>
                  <a:lnTo>
                    <a:pt x="12561" y="19360"/>
                  </a:lnTo>
                  <a:cubicBezTo>
                    <a:pt x="12356" y="19428"/>
                    <a:pt x="12152" y="19478"/>
                    <a:pt x="11942" y="19510"/>
                  </a:cubicBezTo>
                  <a:lnTo>
                    <a:pt x="11942" y="19510"/>
                  </a:lnTo>
                  <a:cubicBezTo>
                    <a:pt x="11779" y="19537"/>
                    <a:pt x="11615" y="19551"/>
                    <a:pt x="11447" y="19555"/>
                  </a:cubicBezTo>
                  <a:lnTo>
                    <a:pt x="11447" y="11474"/>
                  </a:lnTo>
                  <a:cubicBezTo>
                    <a:pt x="13616" y="11543"/>
                    <a:pt x="15358" y="13321"/>
                    <a:pt x="15362" y="15504"/>
                  </a:cubicBezTo>
                  <a:cubicBezTo>
                    <a:pt x="15362" y="15608"/>
                    <a:pt x="15358" y="15713"/>
                    <a:pt x="15349" y="15813"/>
                  </a:cubicBezTo>
                  <a:cubicBezTo>
                    <a:pt x="15349" y="15817"/>
                    <a:pt x="15349" y="15817"/>
                    <a:pt x="15349" y="15822"/>
                  </a:cubicBezTo>
                  <a:cubicBezTo>
                    <a:pt x="15339" y="15926"/>
                    <a:pt x="15330" y="16031"/>
                    <a:pt x="15312" y="16131"/>
                  </a:cubicBezTo>
                  <a:close/>
                  <a:moveTo>
                    <a:pt x="260" y="3780"/>
                  </a:moveTo>
                  <a:lnTo>
                    <a:pt x="4002" y="3780"/>
                  </a:lnTo>
                  <a:cubicBezTo>
                    <a:pt x="9832" y="3780"/>
                    <a:pt x="14653" y="8195"/>
                    <a:pt x="15289" y="13862"/>
                  </a:cubicBezTo>
                  <a:cubicBezTo>
                    <a:pt x="15244" y="13748"/>
                    <a:pt x="15189" y="13639"/>
                    <a:pt x="15130" y="13530"/>
                  </a:cubicBezTo>
                  <a:lnTo>
                    <a:pt x="15144" y="13521"/>
                  </a:lnTo>
                  <a:cubicBezTo>
                    <a:pt x="15039" y="13321"/>
                    <a:pt x="14921" y="13130"/>
                    <a:pt x="14785" y="12948"/>
                  </a:cubicBezTo>
                  <a:lnTo>
                    <a:pt x="14776" y="12957"/>
                  </a:lnTo>
                  <a:cubicBezTo>
                    <a:pt x="14639" y="12775"/>
                    <a:pt x="14494" y="12607"/>
                    <a:pt x="14330" y="12448"/>
                  </a:cubicBezTo>
                  <a:lnTo>
                    <a:pt x="13816" y="12015"/>
                  </a:lnTo>
                  <a:cubicBezTo>
                    <a:pt x="13634" y="11884"/>
                    <a:pt x="13439" y="11765"/>
                    <a:pt x="13238" y="11665"/>
                  </a:cubicBezTo>
                  <a:lnTo>
                    <a:pt x="12615" y="11411"/>
                  </a:lnTo>
                  <a:cubicBezTo>
                    <a:pt x="12402" y="11347"/>
                    <a:pt x="12183" y="11292"/>
                    <a:pt x="11961" y="11261"/>
                  </a:cubicBezTo>
                  <a:lnTo>
                    <a:pt x="11292" y="11211"/>
                  </a:lnTo>
                  <a:lnTo>
                    <a:pt x="260" y="11211"/>
                  </a:lnTo>
                  <a:close/>
                  <a:moveTo>
                    <a:pt x="25690" y="1"/>
                  </a:moveTo>
                  <a:lnTo>
                    <a:pt x="25444" y="1"/>
                  </a:lnTo>
                  <a:lnTo>
                    <a:pt x="0" y="1"/>
                  </a:lnTo>
                  <a:lnTo>
                    <a:pt x="0" y="3521"/>
                  </a:lnTo>
                  <a:lnTo>
                    <a:pt x="0" y="3780"/>
                  </a:lnTo>
                  <a:lnTo>
                    <a:pt x="0" y="11211"/>
                  </a:lnTo>
                  <a:lnTo>
                    <a:pt x="0" y="11470"/>
                  </a:lnTo>
                  <a:lnTo>
                    <a:pt x="0" y="19560"/>
                  </a:lnTo>
                  <a:lnTo>
                    <a:pt x="0" y="19819"/>
                  </a:lnTo>
                  <a:lnTo>
                    <a:pt x="0" y="27218"/>
                  </a:lnTo>
                  <a:lnTo>
                    <a:pt x="0" y="27477"/>
                  </a:lnTo>
                  <a:lnTo>
                    <a:pt x="0" y="31179"/>
                  </a:lnTo>
                  <a:lnTo>
                    <a:pt x="25444" y="31179"/>
                  </a:lnTo>
                  <a:lnTo>
                    <a:pt x="25690" y="31179"/>
                  </a:lnTo>
                  <a:lnTo>
                    <a:pt x="51134" y="31179"/>
                  </a:lnTo>
                  <a:lnTo>
                    <a:pt x="51134" y="27477"/>
                  </a:lnTo>
                  <a:lnTo>
                    <a:pt x="51134" y="27218"/>
                  </a:lnTo>
                  <a:lnTo>
                    <a:pt x="51134" y="19819"/>
                  </a:lnTo>
                  <a:lnTo>
                    <a:pt x="51134" y="19560"/>
                  </a:lnTo>
                  <a:lnTo>
                    <a:pt x="51134" y="11470"/>
                  </a:lnTo>
                  <a:lnTo>
                    <a:pt x="51134" y="11211"/>
                  </a:lnTo>
                  <a:lnTo>
                    <a:pt x="51134" y="3780"/>
                  </a:lnTo>
                  <a:lnTo>
                    <a:pt x="51134" y="3521"/>
                  </a:lnTo>
                  <a:lnTo>
                    <a:pt x="51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493125" y="2689865"/>
              <a:ext cx="33532" cy="35950"/>
            </a:xfrm>
            <a:custGeom>
              <a:rect b="b" l="l" r="r" t="t"/>
              <a:pathLst>
                <a:path extrusionOk="0" h="669" w="624">
                  <a:moveTo>
                    <a:pt x="623" y="514"/>
                  </a:moveTo>
                  <a:cubicBezTo>
                    <a:pt x="491" y="332"/>
                    <a:pt x="346" y="159"/>
                    <a:pt x="187" y="0"/>
                  </a:cubicBezTo>
                  <a:lnTo>
                    <a:pt x="0" y="182"/>
                  </a:lnTo>
                  <a:cubicBezTo>
                    <a:pt x="150" y="332"/>
                    <a:pt x="291" y="496"/>
                    <a:pt x="414" y="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554170" y="2817650"/>
              <a:ext cx="16444" cy="36488"/>
            </a:xfrm>
            <a:custGeom>
              <a:rect b="b" l="l" r="r" t="t"/>
              <a:pathLst>
                <a:path extrusionOk="0" h="679" w="306">
                  <a:moveTo>
                    <a:pt x="46" y="669"/>
                  </a:moveTo>
                  <a:lnTo>
                    <a:pt x="306" y="678"/>
                  </a:lnTo>
                  <a:lnTo>
                    <a:pt x="306" y="669"/>
                  </a:lnTo>
                  <a:cubicBezTo>
                    <a:pt x="306" y="446"/>
                    <a:pt x="287" y="219"/>
                    <a:pt x="256" y="0"/>
                  </a:cubicBezTo>
                  <a:lnTo>
                    <a:pt x="1" y="41"/>
                  </a:lnTo>
                  <a:cubicBezTo>
                    <a:pt x="33" y="246"/>
                    <a:pt x="46" y="460"/>
                    <a:pt x="46" y="6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33159" y="2748760"/>
              <a:ext cx="26493" cy="37885"/>
            </a:xfrm>
            <a:custGeom>
              <a:rect b="b" l="l" r="r" t="t"/>
              <a:pathLst>
                <a:path extrusionOk="0" h="705" w="493">
                  <a:moveTo>
                    <a:pt x="492" y="623"/>
                  </a:moveTo>
                  <a:cubicBezTo>
                    <a:pt x="419" y="409"/>
                    <a:pt x="333" y="200"/>
                    <a:pt x="233" y="0"/>
                  </a:cubicBezTo>
                  <a:lnTo>
                    <a:pt x="1" y="114"/>
                  </a:lnTo>
                  <a:cubicBezTo>
                    <a:pt x="96" y="305"/>
                    <a:pt x="178" y="505"/>
                    <a:pt x="242" y="7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466472" y="3008037"/>
              <a:ext cx="35950" cy="33532"/>
            </a:xfrm>
            <a:custGeom>
              <a:rect b="b" l="l" r="r" t="t"/>
              <a:pathLst>
                <a:path extrusionOk="0" h="624" w="669">
                  <a:moveTo>
                    <a:pt x="155" y="623"/>
                  </a:moveTo>
                  <a:cubicBezTo>
                    <a:pt x="337" y="491"/>
                    <a:pt x="510" y="341"/>
                    <a:pt x="669" y="182"/>
                  </a:cubicBezTo>
                  <a:lnTo>
                    <a:pt x="487" y="0"/>
                  </a:lnTo>
                  <a:cubicBezTo>
                    <a:pt x="337" y="150"/>
                    <a:pt x="173" y="291"/>
                    <a:pt x="0" y="4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438099" y="2647091"/>
              <a:ext cx="37455" cy="30362"/>
            </a:xfrm>
            <a:custGeom>
              <a:rect b="b" l="l" r="r" t="t"/>
              <a:pathLst>
                <a:path extrusionOk="0" h="565" w="697">
                  <a:moveTo>
                    <a:pt x="697" y="355"/>
                  </a:moveTo>
                  <a:cubicBezTo>
                    <a:pt x="515" y="223"/>
                    <a:pt x="319" y="100"/>
                    <a:pt x="119" y="0"/>
                  </a:cubicBezTo>
                  <a:lnTo>
                    <a:pt x="1" y="228"/>
                  </a:lnTo>
                  <a:cubicBezTo>
                    <a:pt x="187" y="323"/>
                    <a:pt x="369" y="437"/>
                    <a:pt x="542" y="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45895" y="2888044"/>
              <a:ext cx="21817" cy="37670"/>
            </a:xfrm>
            <a:custGeom>
              <a:rect b="b" l="l" r="r" t="t"/>
              <a:pathLst>
                <a:path extrusionOk="0" h="701" w="406">
                  <a:moveTo>
                    <a:pt x="0" y="619"/>
                  </a:moveTo>
                  <a:lnTo>
                    <a:pt x="246" y="701"/>
                  </a:lnTo>
                  <a:cubicBezTo>
                    <a:pt x="319" y="487"/>
                    <a:pt x="369" y="264"/>
                    <a:pt x="405" y="41"/>
                  </a:cubicBezTo>
                  <a:lnTo>
                    <a:pt x="150" y="0"/>
                  </a:lnTo>
                  <a:cubicBezTo>
                    <a:pt x="119" y="209"/>
                    <a:pt x="69" y="419"/>
                    <a:pt x="0" y="6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514835" y="2953011"/>
              <a:ext cx="30362" cy="37240"/>
            </a:xfrm>
            <a:custGeom>
              <a:rect b="b" l="l" r="r" t="t"/>
              <a:pathLst>
                <a:path extrusionOk="0" h="693" w="565">
                  <a:moveTo>
                    <a:pt x="210" y="692"/>
                  </a:moveTo>
                  <a:cubicBezTo>
                    <a:pt x="342" y="510"/>
                    <a:pt x="460" y="319"/>
                    <a:pt x="565" y="119"/>
                  </a:cubicBezTo>
                  <a:lnTo>
                    <a:pt x="337" y="1"/>
                  </a:lnTo>
                  <a:cubicBezTo>
                    <a:pt x="237" y="187"/>
                    <a:pt x="128" y="369"/>
                    <a:pt x="1" y="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008300" y="2691799"/>
              <a:ext cx="140846" cy="333119"/>
            </a:xfrm>
            <a:custGeom>
              <a:rect b="b" l="l" r="r" t="t"/>
              <a:pathLst>
                <a:path extrusionOk="0" h="6199" w="2621">
                  <a:moveTo>
                    <a:pt x="2620" y="5699"/>
                  </a:moveTo>
                  <a:cubicBezTo>
                    <a:pt x="2620" y="5976"/>
                    <a:pt x="2397" y="6199"/>
                    <a:pt x="2120" y="6199"/>
                  </a:cubicBezTo>
                  <a:lnTo>
                    <a:pt x="501" y="6199"/>
                  </a:lnTo>
                  <a:cubicBezTo>
                    <a:pt x="224" y="6199"/>
                    <a:pt x="1" y="5976"/>
                    <a:pt x="1" y="5699"/>
                  </a:cubicBezTo>
                  <a:lnTo>
                    <a:pt x="1" y="501"/>
                  </a:lnTo>
                  <a:cubicBezTo>
                    <a:pt x="1" y="228"/>
                    <a:pt x="224" y="0"/>
                    <a:pt x="501" y="0"/>
                  </a:cubicBezTo>
                  <a:lnTo>
                    <a:pt x="2120" y="0"/>
                  </a:lnTo>
                  <a:cubicBezTo>
                    <a:pt x="2397" y="0"/>
                    <a:pt x="2620" y="228"/>
                    <a:pt x="2620" y="501"/>
                  </a:cubicBez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063058" y="2718452"/>
              <a:ext cx="226611" cy="278629"/>
            </a:xfrm>
            <a:custGeom>
              <a:rect b="b" l="l" r="r" t="t"/>
              <a:pathLst>
                <a:path extrusionOk="0" h="5185" w="4217">
                  <a:moveTo>
                    <a:pt x="4216" y="737"/>
                  </a:moveTo>
                  <a:lnTo>
                    <a:pt x="4216" y="0"/>
                  </a:lnTo>
                  <a:lnTo>
                    <a:pt x="1492" y="0"/>
                  </a:lnTo>
                  <a:lnTo>
                    <a:pt x="924" y="0"/>
                  </a:lnTo>
                  <a:lnTo>
                    <a:pt x="924" y="737"/>
                  </a:lnTo>
                  <a:lnTo>
                    <a:pt x="924" y="1756"/>
                  </a:lnTo>
                  <a:lnTo>
                    <a:pt x="1" y="1756"/>
                  </a:lnTo>
                  <a:lnTo>
                    <a:pt x="1" y="3424"/>
                  </a:lnTo>
                  <a:lnTo>
                    <a:pt x="924" y="3424"/>
                  </a:lnTo>
                  <a:lnTo>
                    <a:pt x="924" y="4448"/>
                  </a:lnTo>
                  <a:lnTo>
                    <a:pt x="924" y="5184"/>
                  </a:lnTo>
                  <a:lnTo>
                    <a:pt x="1492" y="5184"/>
                  </a:lnTo>
                  <a:lnTo>
                    <a:pt x="4216" y="5184"/>
                  </a:lnTo>
                  <a:lnTo>
                    <a:pt x="4216" y="4448"/>
                  </a:lnTo>
                  <a:lnTo>
                    <a:pt x="1492" y="4448"/>
                  </a:lnTo>
                  <a:lnTo>
                    <a:pt x="1492" y="737"/>
                  </a:lnTo>
                  <a:close/>
                </a:path>
              </a:pathLst>
            </a:custGeom>
            <a:solidFill>
              <a:srgbClr val="8F9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84935" y="2691799"/>
              <a:ext cx="35735" cy="333119"/>
            </a:xfrm>
            <a:custGeom>
              <a:rect b="b" l="l" r="r" t="t"/>
              <a:pathLst>
                <a:path extrusionOk="0" h="6199" w="665">
                  <a:moveTo>
                    <a:pt x="665" y="6199"/>
                  </a:moveTo>
                  <a:lnTo>
                    <a:pt x="1" y="6199"/>
                  </a:lnTo>
                  <a:lnTo>
                    <a:pt x="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320616" y="2779551"/>
              <a:ext cx="157935" cy="157881"/>
            </a:xfrm>
            <a:custGeom>
              <a:rect b="b" l="l" r="r" t="t"/>
              <a:pathLst>
                <a:path extrusionOk="0" h="2938" w="2939">
                  <a:moveTo>
                    <a:pt x="1470" y="2679"/>
                  </a:moveTo>
                  <a:cubicBezTo>
                    <a:pt x="801" y="2679"/>
                    <a:pt x="260" y="2137"/>
                    <a:pt x="260" y="1469"/>
                  </a:cubicBezTo>
                  <a:cubicBezTo>
                    <a:pt x="260" y="800"/>
                    <a:pt x="801" y="255"/>
                    <a:pt x="1470" y="255"/>
                  </a:cubicBezTo>
                  <a:cubicBezTo>
                    <a:pt x="2143" y="255"/>
                    <a:pt x="2684" y="800"/>
                    <a:pt x="2684" y="1469"/>
                  </a:cubicBezTo>
                  <a:cubicBezTo>
                    <a:pt x="2684" y="2137"/>
                    <a:pt x="2143" y="2679"/>
                    <a:pt x="1470" y="2679"/>
                  </a:cubicBezTo>
                  <a:close/>
                  <a:moveTo>
                    <a:pt x="1470" y="0"/>
                  </a:moveTo>
                  <a:cubicBezTo>
                    <a:pt x="660" y="0"/>
                    <a:pt x="1" y="655"/>
                    <a:pt x="1" y="1469"/>
                  </a:cubicBezTo>
                  <a:cubicBezTo>
                    <a:pt x="1" y="2278"/>
                    <a:pt x="660" y="2938"/>
                    <a:pt x="1470" y="2938"/>
                  </a:cubicBezTo>
                  <a:cubicBezTo>
                    <a:pt x="2284" y="2938"/>
                    <a:pt x="2938" y="2278"/>
                    <a:pt x="2938" y="1469"/>
                  </a:cubicBezTo>
                  <a:cubicBezTo>
                    <a:pt x="2938" y="655"/>
                    <a:pt x="2284" y="0"/>
                    <a:pt x="1470" y="0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334534" y="2793200"/>
              <a:ext cx="130313" cy="130313"/>
            </a:xfrm>
            <a:custGeom>
              <a:rect b="b" l="l" r="r" t="t"/>
              <a:pathLst>
                <a:path extrusionOk="0" h="2425" w="2425">
                  <a:moveTo>
                    <a:pt x="1211" y="2093"/>
                  </a:moveTo>
                  <a:cubicBezTo>
                    <a:pt x="729" y="2093"/>
                    <a:pt x="333" y="1697"/>
                    <a:pt x="333" y="1215"/>
                  </a:cubicBezTo>
                  <a:cubicBezTo>
                    <a:pt x="333" y="728"/>
                    <a:pt x="729" y="337"/>
                    <a:pt x="1211" y="337"/>
                  </a:cubicBezTo>
                  <a:cubicBezTo>
                    <a:pt x="1697" y="337"/>
                    <a:pt x="2093" y="728"/>
                    <a:pt x="2093" y="1215"/>
                  </a:cubicBezTo>
                  <a:cubicBezTo>
                    <a:pt x="2093" y="1697"/>
                    <a:pt x="1697" y="2093"/>
                    <a:pt x="1211" y="2093"/>
                  </a:cubicBezTo>
                  <a:close/>
                  <a:moveTo>
                    <a:pt x="1211" y="1"/>
                  </a:moveTo>
                  <a:cubicBezTo>
                    <a:pt x="542" y="1"/>
                    <a:pt x="1" y="546"/>
                    <a:pt x="1" y="1215"/>
                  </a:cubicBezTo>
                  <a:cubicBezTo>
                    <a:pt x="1" y="1883"/>
                    <a:pt x="542" y="2425"/>
                    <a:pt x="1211" y="2425"/>
                  </a:cubicBezTo>
                  <a:cubicBezTo>
                    <a:pt x="1884" y="2425"/>
                    <a:pt x="2425" y="1883"/>
                    <a:pt x="2425" y="1215"/>
                  </a:cubicBezTo>
                  <a:cubicBezTo>
                    <a:pt x="2425" y="546"/>
                    <a:pt x="1884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994540" y="2691799"/>
              <a:ext cx="140846" cy="333119"/>
            </a:xfrm>
            <a:custGeom>
              <a:rect b="b" l="l" r="r" t="t"/>
              <a:pathLst>
                <a:path extrusionOk="0" h="6199" w="2621">
                  <a:moveTo>
                    <a:pt x="1" y="5699"/>
                  </a:moveTo>
                  <a:cubicBezTo>
                    <a:pt x="1" y="5976"/>
                    <a:pt x="224" y="6199"/>
                    <a:pt x="501" y="6199"/>
                  </a:cubicBezTo>
                  <a:lnTo>
                    <a:pt x="2120" y="6199"/>
                  </a:lnTo>
                  <a:cubicBezTo>
                    <a:pt x="2393" y="6199"/>
                    <a:pt x="2620" y="5976"/>
                    <a:pt x="2620" y="5699"/>
                  </a:cubicBezTo>
                  <a:lnTo>
                    <a:pt x="2620" y="501"/>
                  </a:lnTo>
                  <a:cubicBezTo>
                    <a:pt x="2620" y="228"/>
                    <a:pt x="2393" y="0"/>
                    <a:pt x="2120" y="0"/>
                  </a:cubicBezTo>
                  <a:lnTo>
                    <a:pt x="501" y="0"/>
                  </a:lnTo>
                  <a:cubicBezTo>
                    <a:pt x="224" y="0"/>
                    <a:pt x="1" y="228"/>
                    <a:pt x="1" y="501"/>
                  </a:cubicBez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854019" y="2718452"/>
              <a:ext cx="226611" cy="278629"/>
            </a:xfrm>
            <a:custGeom>
              <a:rect b="b" l="l" r="r" t="t"/>
              <a:pathLst>
                <a:path extrusionOk="0" h="5185" w="4217">
                  <a:moveTo>
                    <a:pt x="1" y="737"/>
                  </a:moveTo>
                  <a:lnTo>
                    <a:pt x="1" y="0"/>
                  </a:lnTo>
                  <a:lnTo>
                    <a:pt x="2725" y="0"/>
                  </a:lnTo>
                  <a:lnTo>
                    <a:pt x="3293" y="0"/>
                  </a:lnTo>
                  <a:lnTo>
                    <a:pt x="3293" y="737"/>
                  </a:lnTo>
                  <a:lnTo>
                    <a:pt x="3293" y="1756"/>
                  </a:lnTo>
                  <a:lnTo>
                    <a:pt x="4217" y="1756"/>
                  </a:lnTo>
                  <a:lnTo>
                    <a:pt x="4217" y="3424"/>
                  </a:lnTo>
                  <a:lnTo>
                    <a:pt x="3293" y="3424"/>
                  </a:lnTo>
                  <a:lnTo>
                    <a:pt x="3293" y="4448"/>
                  </a:lnTo>
                  <a:lnTo>
                    <a:pt x="3293" y="5184"/>
                  </a:lnTo>
                  <a:lnTo>
                    <a:pt x="2725" y="5184"/>
                  </a:lnTo>
                  <a:lnTo>
                    <a:pt x="1" y="5184"/>
                  </a:lnTo>
                  <a:lnTo>
                    <a:pt x="1" y="4448"/>
                  </a:lnTo>
                  <a:lnTo>
                    <a:pt x="2725" y="4448"/>
                  </a:lnTo>
                  <a:lnTo>
                    <a:pt x="2725" y="737"/>
                  </a:lnTo>
                  <a:close/>
                </a:path>
              </a:pathLst>
            </a:custGeom>
            <a:solidFill>
              <a:srgbClr val="8F9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822745" y="2691799"/>
              <a:ext cx="36004" cy="333119"/>
            </a:xfrm>
            <a:custGeom>
              <a:rect b="b" l="l" r="r" t="t"/>
              <a:pathLst>
                <a:path extrusionOk="0" h="6199" w="670">
                  <a:moveTo>
                    <a:pt x="1" y="6199"/>
                  </a:moveTo>
                  <a:lnTo>
                    <a:pt x="669" y="6199"/>
                  </a:lnTo>
                  <a:lnTo>
                    <a:pt x="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664921" y="2779551"/>
              <a:ext cx="158149" cy="157881"/>
            </a:xfrm>
            <a:custGeom>
              <a:rect b="b" l="l" r="r" t="t"/>
              <a:pathLst>
                <a:path extrusionOk="0" h="2938" w="2943">
                  <a:moveTo>
                    <a:pt x="259" y="1469"/>
                  </a:moveTo>
                  <a:cubicBezTo>
                    <a:pt x="259" y="800"/>
                    <a:pt x="800" y="255"/>
                    <a:pt x="1469" y="255"/>
                  </a:cubicBezTo>
                  <a:cubicBezTo>
                    <a:pt x="2142" y="255"/>
                    <a:pt x="2683" y="800"/>
                    <a:pt x="2683" y="1469"/>
                  </a:cubicBezTo>
                  <a:cubicBezTo>
                    <a:pt x="2683" y="2137"/>
                    <a:pt x="2142" y="2679"/>
                    <a:pt x="1469" y="2679"/>
                  </a:cubicBezTo>
                  <a:cubicBezTo>
                    <a:pt x="800" y="2679"/>
                    <a:pt x="259" y="2137"/>
                    <a:pt x="259" y="1469"/>
                  </a:cubicBezTo>
                  <a:close/>
                  <a:moveTo>
                    <a:pt x="0" y="1469"/>
                  </a:moveTo>
                  <a:cubicBezTo>
                    <a:pt x="0" y="2278"/>
                    <a:pt x="659" y="2938"/>
                    <a:pt x="1469" y="2938"/>
                  </a:cubicBezTo>
                  <a:cubicBezTo>
                    <a:pt x="2283" y="2938"/>
                    <a:pt x="2942" y="2278"/>
                    <a:pt x="2942" y="1469"/>
                  </a:cubicBezTo>
                  <a:cubicBezTo>
                    <a:pt x="2942" y="655"/>
                    <a:pt x="2283" y="0"/>
                    <a:pt x="1469" y="0"/>
                  </a:cubicBezTo>
                  <a:cubicBezTo>
                    <a:pt x="659" y="0"/>
                    <a:pt x="0" y="655"/>
                    <a:pt x="0" y="1469"/>
                  </a:cubicBezTo>
                  <a:close/>
                </a:path>
              </a:pathLst>
            </a:custGeom>
            <a:solidFill>
              <a:srgbClr val="FF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678838" y="2793200"/>
              <a:ext cx="130313" cy="130313"/>
            </a:xfrm>
            <a:custGeom>
              <a:rect b="b" l="l" r="r" t="t"/>
              <a:pathLst>
                <a:path extrusionOk="0" h="2425" w="2425">
                  <a:moveTo>
                    <a:pt x="332" y="1215"/>
                  </a:moveTo>
                  <a:cubicBezTo>
                    <a:pt x="332" y="728"/>
                    <a:pt x="728" y="337"/>
                    <a:pt x="1210" y="337"/>
                  </a:cubicBezTo>
                  <a:cubicBezTo>
                    <a:pt x="1697" y="337"/>
                    <a:pt x="2092" y="728"/>
                    <a:pt x="2092" y="1215"/>
                  </a:cubicBezTo>
                  <a:cubicBezTo>
                    <a:pt x="2092" y="1697"/>
                    <a:pt x="1697" y="2093"/>
                    <a:pt x="1210" y="2093"/>
                  </a:cubicBezTo>
                  <a:cubicBezTo>
                    <a:pt x="728" y="2093"/>
                    <a:pt x="332" y="1697"/>
                    <a:pt x="332" y="1215"/>
                  </a:cubicBezTo>
                  <a:close/>
                  <a:moveTo>
                    <a:pt x="0" y="1215"/>
                  </a:moveTo>
                  <a:cubicBezTo>
                    <a:pt x="0" y="1883"/>
                    <a:pt x="541" y="2425"/>
                    <a:pt x="1210" y="2425"/>
                  </a:cubicBezTo>
                  <a:cubicBezTo>
                    <a:pt x="1883" y="2425"/>
                    <a:pt x="2424" y="1883"/>
                    <a:pt x="2424" y="1215"/>
                  </a:cubicBezTo>
                  <a:cubicBezTo>
                    <a:pt x="2424" y="546"/>
                    <a:pt x="1883" y="1"/>
                    <a:pt x="1210" y="1"/>
                  </a:cubicBezTo>
                  <a:cubicBezTo>
                    <a:pt x="541" y="1"/>
                    <a:pt x="0" y="546"/>
                    <a:pt x="0" y="1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32"/>
          <p:cNvSpPr txBox="1"/>
          <p:nvPr/>
        </p:nvSpPr>
        <p:spPr>
          <a:xfrm>
            <a:off x="2542150" y="408450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Favored called to Super Team by different fall type categories of wrong calls (0/1)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32"/>
          <p:cNvSpPr txBox="1"/>
          <p:nvPr/>
        </p:nvSpPr>
        <p:spPr>
          <a:xfrm>
            <a:off x="2542150" y="105915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Mean/Median/Histogram of favored called for Super Team have different number of Super Star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2"/>
          <p:cNvSpPr txBox="1"/>
          <p:nvPr/>
        </p:nvSpPr>
        <p:spPr>
          <a:xfrm>
            <a:off x="462925" y="105930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Mean/Median/Histogram of favored called to Super Team (0/1)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6700600" y="408450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How many super teams per year base on our ranking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6700600" y="105915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Proportion of wrong calls are super players versus non-super players within the superteam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2"/>
          <p:cNvSpPr/>
          <p:nvPr/>
        </p:nvSpPr>
        <p:spPr>
          <a:xfrm>
            <a:off x="3930013" y="3267125"/>
            <a:ext cx="348600" cy="348600"/>
          </a:xfrm>
          <a:prstGeom prst="ellipse">
            <a:avLst/>
          </a:pr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31" name="Google Shape;531;p32"/>
          <p:cNvCxnSpPr>
            <a:stCxn id="527" idx="2"/>
            <a:endCxn id="532" idx="2"/>
          </p:cNvCxnSpPr>
          <p:nvPr/>
        </p:nvCxnSpPr>
        <p:spPr>
          <a:xfrm flipH="1" rot="-5400000">
            <a:off x="2023975" y="1264801"/>
            <a:ext cx="823500" cy="1965300"/>
          </a:xfrm>
          <a:prstGeom prst="bentConnector2">
            <a:avLst/>
          </a:prstGeom>
          <a:noFill/>
          <a:ln cap="flat" cmpd="sng" w="19050">
            <a:solidFill>
              <a:srgbClr val="FF571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2"/>
          <p:cNvCxnSpPr>
            <a:stCxn id="529" idx="2"/>
            <a:endCxn id="534" idx="6"/>
          </p:cNvCxnSpPr>
          <p:nvPr/>
        </p:nvCxnSpPr>
        <p:spPr>
          <a:xfrm rot="5400000">
            <a:off x="6302050" y="1259251"/>
            <a:ext cx="812400" cy="1965000"/>
          </a:xfrm>
          <a:prstGeom prst="bentConnector2">
            <a:avLst/>
          </a:prstGeom>
          <a:noFill/>
          <a:ln cap="flat" cmpd="sng" w="19050">
            <a:solidFill>
              <a:srgbClr val="DB271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2"/>
          <p:cNvCxnSpPr>
            <a:stCxn id="528" idx="0"/>
            <a:endCxn id="536" idx="6"/>
          </p:cNvCxnSpPr>
          <p:nvPr/>
        </p:nvCxnSpPr>
        <p:spPr>
          <a:xfrm flipH="1" rot="5400000">
            <a:off x="6270100" y="2663851"/>
            <a:ext cx="876300" cy="1965000"/>
          </a:xfrm>
          <a:prstGeom prst="bentConnector2">
            <a:avLst/>
          </a:prstGeom>
          <a:noFill/>
          <a:ln cap="flat" cmpd="sng" w="19050">
            <a:solidFill>
              <a:srgbClr val="DB2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2"/>
          <p:cNvSpPr txBox="1"/>
          <p:nvPr/>
        </p:nvSpPr>
        <p:spPr>
          <a:xfrm>
            <a:off x="4621375" y="408450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Favored called to Super Team by different type of wrong calls (0/1)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2"/>
          <p:cNvSpPr txBox="1"/>
          <p:nvPr/>
        </p:nvSpPr>
        <p:spPr>
          <a:xfrm>
            <a:off x="4621375" y="1059151"/>
            <a:ext cx="198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Mean/Median/Histogram of favored called to Super Team, but the players who get called are not Super player (probability)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32"/>
          <p:cNvSpPr/>
          <p:nvPr/>
        </p:nvSpPr>
        <p:spPr>
          <a:xfrm>
            <a:off x="3418363" y="2485000"/>
            <a:ext cx="348600" cy="348600"/>
          </a:xfrm>
          <a:prstGeom prst="ellipse">
            <a:avLst/>
          </a:pr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9" name="Google Shape;539;p32"/>
          <p:cNvSpPr/>
          <p:nvPr/>
        </p:nvSpPr>
        <p:spPr>
          <a:xfrm>
            <a:off x="3930013" y="2270525"/>
            <a:ext cx="348600" cy="348600"/>
          </a:xfrm>
          <a:prstGeom prst="ellipse">
            <a:avLst/>
          </a:prstGeom>
          <a:solidFill>
            <a:srgbClr val="F881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0" name="Google Shape;540;p32"/>
          <p:cNvSpPr/>
          <p:nvPr/>
        </p:nvSpPr>
        <p:spPr>
          <a:xfrm>
            <a:off x="4883913" y="3267125"/>
            <a:ext cx="348600" cy="348600"/>
          </a:xfrm>
          <a:prstGeom prst="ellipse">
            <a:avLst/>
          </a:pr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4" name="Google Shape;534;p32"/>
          <p:cNvSpPr/>
          <p:nvPr/>
        </p:nvSpPr>
        <p:spPr>
          <a:xfrm>
            <a:off x="5377038" y="2473650"/>
            <a:ext cx="348600" cy="348600"/>
          </a:xfrm>
          <a:prstGeom prst="ellipse">
            <a:avLst/>
          </a:pr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32"/>
          <p:cNvSpPr/>
          <p:nvPr/>
        </p:nvSpPr>
        <p:spPr>
          <a:xfrm>
            <a:off x="5377025" y="3033813"/>
            <a:ext cx="348600" cy="348600"/>
          </a:xfrm>
          <a:prstGeom prst="ellipse">
            <a:avLst/>
          </a:pr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p32"/>
          <p:cNvSpPr/>
          <p:nvPr/>
        </p:nvSpPr>
        <p:spPr>
          <a:xfrm>
            <a:off x="4883913" y="2270525"/>
            <a:ext cx="348600" cy="348600"/>
          </a:xfrm>
          <a:prstGeom prst="ellipse">
            <a:avLst/>
          </a:prstGeom>
          <a:solidFill>
            <a:srgbClr val="DB27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42" name="Google Shape;542;p32"/>
          <p:cNvCxnSpPr>
            <a:stCxn id="526" idx="2"/>
            <a:endCxn id="539" idx="2"/>
          </p:cNvCxnSpPr>
          <p:nvPr/>
        </p:nvCxnSpPr>
        <p:spPr>
          <a:xfrm flipH="1" rot="-5400000">
            <a:off x="3426550" y="1941301"/>
            <a:ext cx="609300" cy="397800"/>
          </a:xfrm>
          <a:prstGeom prst="bentConnector2">
            <a:avLst/>
          </a:prstGeom>
          <a:noFill/>
          <a:ln cap="flat" cmpd="sng" w="19050">
            <a:solidFill>
              <a:srgbClr val="FF571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2"/>
          <p:cNvCxnSpPr>
            <a:endCxn id="530" idx="2"/>
          </p:cNvCxnSpPr>
          <p:nvPr/>
        </p:nvCxnSpPr>
        <p:spPr>
          <a:xfrm rot="-5400000">
            <a:off x="3435913" y="3537725"/>
            <a:ext cx="590400" cy="397800"/>
          </a:xfrm>
          <a:prstGeom prst="bentConnector2">
            <a:avLst/>
          </a:prstGeom>
          <a:noFill/>
          <a:ln cap="flat" cmpd="sng" w="19050">
            <a:solidFill>
              <a:srgbClr val="FF571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2"/>
          <p:cNvCxnSpPr>
            <a:stCxn id="538" idx="2"/>
            <a:endCxn id="541" idx="6"/>
          </p:cNvCxnSpPr>
          <p:nvPr/>
        </p:nvCxnSpPr>
        <p:spPr>
          <a:xfrm rot="5400000">
            <a:off x="5117425" y="1950751"/>
            <a:ext cx="609300" cy="378900"/>
          </a:xfrm>
          <a:prstGeom prst="bentConnector2">
            <a:avLst/>
          </a:prstGeom>
          <a:noFill/>
          <a:ln cap="flat" cmpd="sng" w="19050">
            <a:solidFill>
              <a:srgbClr val="DB271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2"/>
          <p:cNvCxnSpPr>
            <a:stCxn id="537" idx="0"/>
            <a:endCxn id="540" idx="6"/>
          </p:cNvCxnSpPr>
          <p:nvPr/>
        </p:nvCxnSpPr>
        <p:spPr>
          <a:xfrm flipH="1" rot="5400000">
            <a:off x="5100475" y="3573451"/>
            <a:ext cx="643200" cy="378900"/>
          </a:xfrm>
          <a:prstGeom prst="bentConnector2">
            <a:avLst/>
          </a:prstGeom>
          <a:noFill/>
          <a:ln cap="flat" cmpd="sng" w="19050">
            <a:solidFill>
              <a:srgbClr val="DB271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2"/>
          <p:cNvSpPr/>
          <p:nvPr/>
        </p:nvSpPr>
        <p:spPr>
          <a:xfrm>
            <a:off x="4476699" y="2829163"/>
            <a:ext cx="209100" cy="209100"/>
          </a:xfrm>
          <a:prstGeom prst="ellipse">
            <a:avLst/>
          </a:prstGeom>
          <a:solidFill>
            <a:srgbClr val="FF57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7" name="Google Shape;547;p32"/>
          <p:cNvSpPr/>
          <p:nvPr/>
        </p:nvSpPr>
        <p:spPr>
          <a:xfrm>
            <a:off x="3792759" y="2735400"/>
            <a:ext cx="1558500" cy="348600"/>
          </a:xfrm>
          <a:prstGeom prst="roundRect">
            <a:avLst>
              <a:gd fmla="val 0" name="adj"/>
            </a:avLst>
          </a:prstGeom>
          <a:solidFill>
            <a:srgbClr val="F0BF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 questions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198" y="4652075"/>
            <a:ext cx="1597527" cy="3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3"/>
          <p:cNvSpPr/>
          <p:nvPr/>
        </p:nvSpPr>
        <p:spPr>
          <a:xfrm>
            <a:off x="457200" y="105600"/>
            <a:ext cx="1082100" cy="3048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4" name="Google Shape;554;p33"/>
          <p:cNvSpPr txBox="1"/>
          <p:nvPr>
            <p:ph type="title"/>
          </p:nvPr>
        </p:nvSpPr>
        <p:spPr>
          <a:xfrm>
            <a:off x="1602525" y="105600"/>
            <a:ext cx="36108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90000"/>
                </a:solidFill>
              </a:rPr>
              <a:t>Exploratory Data Analysis </a:t>
            </a:r>
            <a:endParaRPr sz="1900">
              <a:solidFill>
                <a:srgbClr val="990000"/>
              </a:solidFill>
            </a:endParaRPr>
          </a:p>
        </p:txBody>
      </p:sp>
      <p:sp>
        <p:nvSpPr>
          <p:cNvPr id="555" name="Google Shape;555;p33"/>
          <p:cNvSpPr txBox="1"/>
          <p:nvPr>
            <p:ph type="title"/>
          </p:nvPr>
        </p:nvSpPr>
        <p:spPr>
          <a:xfrm>
            <a:off x="440100" y="596175"/>
            <a:ext cx="82638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Referees Favor Teams that Have Super Player than Team that Does not Have Super Player</a:t>
            </a:r>
            <a:r>
              <a:rPr lang="en"/>
              <a:t>?</a:t>
            </a:r>
            <a:r>
              <a:rPr lang="en"/>
              <a:t> </a:t>
            </a:r>
            <a:endParaRPr sz="2400"/>
          </a:p>
        </p:txBody>
      </p:sp>
      <p:sp>
        <p:nvSpPr>
          <p:cNvPr id="556" name="Google Shape;556;p33"/>
          <p:cNvSpPr txBox="1"/>
          <p:nvPr/>
        </p:nvSpPr>
        <p:spPr>
          <a:xfrm>
            <a:off x="2186250" y="1949900"/>
            <a:ext cx="47715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48.88%</a:t>
            </a:r>
            <a:endParaRPr b="1" sz="1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sketball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BF1A"/>
      </a:accent1>
      <a:accent2>
        <a:srgbClr val="F8812F"/>
      </a:accent2>
      <a:accent3>
        <a:srgbClr val="FF5714"/>
      </a:accent3>
      <a:accent4>
        <a:srgbClr val="DB271B"/>
      </a:accent4>
      <a:accent5>
        <a:srgbClr val="00B7B3"/>
      </a:accent5>
      <a:accent6>
        <a:srgbClr val="0054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